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BF6563B-6719-4437-9B09-F531F03B066C}"/>
              </a:ext>
            </a:extLst>
          </p:cNvPr>
          <p:cNvGrpSpPr/>
          <p:nvPr/>
        </p:nvGrpSpPr>
        <p:grpSpPr>
          <a:xfrm>
            <a:off x="822831" y="928289"/>
            <a:ext cx="2505028" cy="2505024"/>
            <a:chOff x="-1733165" y="2696907"/>
            <a:chExt cx="3623931" cy="362392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26CE9D6-03B1-4499-A794-CB6F24C0DB7A}"/>
                </a:ext>
              </a:extLst>
            </p:cNvPr>
            <p:cNvGrpSpPr/>
            <p:nvPr/>
          </p:nvGrpSpPr>
          <p:grpSpPr>
            <a:xfrm>
              <a:off x="-1733165" y="2696907"/>
              <a:ext cx="3623931" cy="3623927"/>
              <a:chOff x="2212828" y="4014065"/>
              <a:chExt cx="1629386" cy="1629384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8BC834B0-6BE7-4BA4-81F7-D9C17C664706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5241934A-6389-4FDE-83D8-C5CA2504062F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BB8D8D05-A216-4CB5-BE8E-113B67886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72CF6C5C-FDD4-4BAC-BDC3-DD941DE8DE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" name="&quot;禁止&quot;マーク 11">
                  <a:extLst>
                    <a:ext uri="{FF2B5EF4-FFF2-40B4-BE49-F238E27FC236}">
                      <a16:creationId xmlns:a16="http://schemas.microsoft.com/office/drawing/2014/main" id="{99B8A695-B194-4926-A606-2029765A569D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&quot;禁止&quot;マーク 9">
                <a:extLst>
                  <a:ext uri="{FF2B5EF4-FFF2-40B4-BE49-F238E27FC236}">
                    <a16:creationId xmlns:a16="http://schemas.microsoft.com/office/drawing/2014/main" id="{B3887976-BEFB-4D83-9FE5-9DC519F726E7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2664A2C-1026-4F1B-9206-B396A0C6C990}"/>
                </a:ext>
              </a:extLst>
            </p:cNvPr>
            <p:cNvSpPr/>
            <p:nvPr/>
          </p:nvSpPr>
          <p:spPr bwMode="auto">
            <a:xfrm>
              <a:off x="-864184" y="3196989"/>
              <a:ext cx="1890011" cy="2337644"/>
            </a:xfrm>
            <a:custGeom>
              <a:avLst/>
              <a:gdLst>
                <a:gd name="connsiteX0" fmla="*/ 855095 w 1710190"/>
                <a:gd name="connsiteY0" fmla="*/ 59866 h 2115233"/>
                <a:gd name="connsiteX1" fmla="*/ 544348 w 1710190"/>
                <a:gd name="connsiteY1" fmla="*/ 720914 h 2115233"/>
                <a:gd name="connsiteX2" fmla="*/ 542642 w 1710190"/>
                <a:gd name="connsiteY2" fmla="*/ 765084 h 2115233"/>
                <a:gd name="connsiteX3" fmla="*/ 1167548 w 1710190"/>
                <a:gd name="connsiteY3" fmla="*/ 765084 h 2115233"/>
                <a:gd name="connsiteX4" fmla="*/ 1165842 w 1710190"/>
                <a:gd name="connsiteY4" fmla="*/ 720914 h 2115233"/>
                <a:gd name="connsiteX5" fmla="*/ 855095 w 1710190"/>
                <a:gd name="connsiteY5" fmla="*/ 59866 h 2115233"/>
                <a:gd name="connsiteX6" fmla="*/ 855095 w 1710190"/>
                <a:gd name="connsiteY6" fmla="*/ 0 h 2115233"/>
                <a:gd name="connsiteX7" fmla="*/ 1332122 w 1710190"/>
                <a:gd name="connsiteY7" fmla="*/ 663468 h 2115233"/>
                <a:gd name="connsiteX8" fmla="*/ 1338124 w 1710190"/>
                <a:gd name="connsiteY8" fmla="*/ 765084 h 2115233"/>
                <a:gd name="connsiteX9" fmla="*/ 1493302 w 1710190"/>
                <a:gd name="connsiteY9" fmla="*/ 765084 h 2115233"/>
                <a:gd name="connsiteX10" fmla="*/ 1710190 w 1710190"/>
                <a:gd name="connsiteY10" fmla="*/ 2115233 h 2115233"/>
                <a:gd name="connsiteX11" fmla="*/ 0 w 1710190"/>
                <a:gd name="connsiteY11" fmla="*/ 2115233 h 2115233"/>
                <a:gd name="connsiteX12" fmla="*/ 216888 w 1710190"/>
                <a:gd name="connsiteY12" fmla="*/ 765084 h 2115233"/>
                <a:gd name="connsiteX13" fmla="*/ 372066 w 1710190"/>
                <a:gd name="connsiteY13" fmla="*/ 765084 h 2115233"/>
                <a:gd name="connsiteX14" fmla="*/ 378069 w 1710190"/>
                <a:gd name="connsiteY14" fmla="*/ 663468 h 2115233"/>
                <a:gd name="connsiteX15" fmla="*/ 855095 w 1710190"/>
                <a:gd name="connsiteY15" fmla="*/ 0 h 2115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10190" h="2115233">
                  <a:moveTo>
                    <a:pt x="855095" y="59866"/>
                  </a:moveTo>
                  <a:cubicBezTo>
                    <a:pt x="701813" y="59866"/>
                    <a:pt x="573925" y="343655"/>
                    <a:pt x="544348" y="720914"/>
                  </a:cubicBezTo>
                  <a:lnTo>
                    <a:pt x="542642" y="765084"/>
                  </a:lnTo>
                  <a:lnTo>
                    <a:pt x="1167548" y="765084"/>
                  </a:lnTo>
                  <a:lnTo>
                    <a:pt x="1165842" y="720914"/>
                  </a:lnTo>
                  <a:cubicBezTo>
                    <a:pt x="1136265" y="343655"/>
                    <a:pt x="1008378" y="59866"/>
                    <a:pt x="855095" y="59866"/>
                  </a:cubicBezTo>
                  <a:close/>
                  <a:moveTo>
                    <a:pt x="855095" y="0"/>
                  </a:moveTo>
                  <a:cubicBezTo>
                    <a:pt x="1090398" y="0"/>
                    <a:pt x="1286718" y="284827"/>
                    <a:pt x="1332122" y="663468"/>
                  </a:cubicBezTo>
                  <a:lnTo>
                    <a:pt x="1338124" y="765084"/>
                  </a:lnTo>
                  <a:lnTo>
                    <a:pt x="1493302" y="765084"/>
                  </a:lnTo>
                  <a:lnTo>
                    <a:pt x="1710190" y="2115233"/>
                  </a:lnTo>
                  <a:lnTo>
                    <a:pt x="0" y="2115233"/>
                  </a:lnTo>
                  <a:lnTo>
                    <a:pt x="216888" y="765084"/>
                  </a:lnTo>
                  <a:lnTo>
                    <a:pt x="372066" y="765084"/>
                  </a:lnTo>
                  <a:lnTo>
                    <a:pt x="378069" y="663468"/>
                  </a:lnTo>
                  <a:cubicBezTo>
                    <a:pt x="423472" y="284827"/>
                    <a:pt x="619792" y="0"/>
                    <a:pt x="8550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&quot;禁止&quot;マーク 7">
              <a:extLst>
                <a:ext uri="{FF2B5EF4-FFF2-40B4-BE49-F238E27FC236}">
                  <a16:creationId xmlns:a16="http://schemas.microsoft.com/office/drawing/2014/main" id="{E976EA09-7D3F-4A03-8CB4-9CC79EB7FB38}"/>
                </a:ext>
              </a:extLst>
            </p:cNvPr>
            <p:cNvSpPr/>
            <p:nvPr/>
          </p:nvSpPr>
          <p:spPr bwMode="auto">
            <a:xfrm>
              <a:off x="-1651852" y="2778223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18156D9-1D74-4823-BFEB-4B780D9F952A}"/>
              </a:ext>
            </a:extLst>
          </p:cNvPr>
          <p:cNvGrpSpPr/>
          <p:nvPr/>
        </p:nvGrpSpPr>
        <p:grpSpPr>
          <a:xfrm>
            <a:off x="3711958" y="923312"/>
            <a:ext cx="2505028" cy="2505024"/>
            <a:chOff x="-2964558" y="4139088"/>
            <a:chExt cx="2636975" cy="263697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AAD2377-3D7B-4198-A490-3F313EDECC0B}"/>
                </a:ext>
              </a:extLst>
            </p:cNvPr>
            <p:cNvGrpSpPr/>
            <p:nvPr/>
          </p:nvGrpSpPr>
          <p:grpSpPr>
            <a:xfrm>
              <a:off x="-2964558" y="4139088"/>
              <a:ext cx="2636975" cy="2636972"/>
              <a:chOff x="2212828" y="4014065"/>
              <a:chExt cx="1629386" cy="1629384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EFFA443E-9530-43F5-A565-9192360097B7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E5DE331B-A914-43C0-B24D-DD4E398532A4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C5F7DAAB-3C49-4E60-BD03-BB821A06A0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239A90C8-BF86-4521-BEC7-4EB9D32606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1" name="&quot;禁止&quot;マーク 30">
                  <a:extLst>
                    <a:ext uri="{FF2B5EF4-FFF2-40B4-BE49-F238E27FC236}">
                      <a16:creationId xmlns:a16="http://schemas.microsoft.com/office/drawing/2014/main" id="{96C582E6-E57F-4305-A572-405109216E1B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&quot;禁止&quot;マーク 28">
                <a:extLst>
                  <a:ext uri="{FF2B5EF4-FFF2-40B4-BE49-F238E27FC236}">
                    <a16:creationId xmlns:a16="http://schemas.microsoft.com/office/drawing/2014/main" id="{D72367DB-66D2-4AB4-9F31-E1237B37C276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6C578F8-1C8A-4F3F-B284-3B05C2C7D1F9}"/>
                </a:ext>
              </a:extLst>
            </p:cNvPr>
            <p:cNvGrpSpPr/>
            <p:nvPr/>
          </p:nvGrpSpPr>
          <p:grpSpPr>
            <a:xfrm>
              <a:off x="-2133601" y="4406467"/>
              <a:ext cx="1193801" cy="2080957"/>
              <a:chOff x="1311713" y="4354340"/>
              <a:chExt cx="1314565" cy="2291468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85BD1E4-7F54-4F09-BB96-DACBEE5DCFF7}"/>
                  </a:ext>
                </a:extLst>
              </p:cNvPr>
              <p:cNvGrpSpPr/>
              <p:nvPr/>
            </p:nvGrpSpPr>
            <p:grpSpPr>
              <a:xfrm>
                <a:off x="1311713" y="4354340"/>
                <a:ext cx="1068263" cy="2291468"/>
                <a:chOff x="2074206" y="1262634"/>
                <a:chExt cx="780964" cy="1675201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6465B217-4DE4-48D7-AEEE-7B8DC60972AA}"/>
                    </a:ext>
                  </a:extLst>
                </p:cNvPr>
                <p:cNvSpPr/>
                <p:nvPr/>
              </p:nvSpPr>
              <p:spPr bwMode="auto">
                <a:xfrm flipH="1">
                  <a:off x="2074206" y="1262634"/>
                  <a:ext cx="549626" cy="63492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62E83C94-DAB8-4798-A28E-371F9FAA9F3C}"/>
                    </a:ext>
                  </a:extLst>
                </p:cNvPr>
                <p:cNvSpPr/>
                <p:nvPr/>
              </p:nvSpPr>
              <p:spPr bwMode="auto">
                <a:xfrm flipH="1">
                  <a:off x="2192445" y="1916399"/>
                  <a:ext cx="300647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B6C32B62-DA07-492E-B6F4-166B9F4BC388}"/>
                    </a:ext>
                  </a:extLst>
                </p:cNvPr>
                <p:cNvSpPr/>
                <p:nvPr/>
              </p:nvSpPr>
              <p:spPr bwMode="auto">
                <a:xfrm flipH="1">
                  <a:off x="2274698" y="1822202"/>
                  <a:ext cx="153038" cy="167340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F6E473B-EF28-41B3-A60F-51EA0B413D29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2617609" y="2050784"/>
                  <a:ext cx="127454" cy="347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79F38E3D-E313-429C-8680-739AB64925E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2434382" y="1933682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6C2BAE56-6FB5-450D-820C-7D95EE21EC7B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2450183" y="2489732"/>
                  <a:ext cx="149741" cy="448103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3132BBDD-8D5F-4622-B74A-F4D3BEF8ACF9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2143010" y="2489732"/>
                  <a:ext cx="149741" cy="448103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BFFE53A-6A78-4ED2-AF6F-2D1F742F4D84}"/>
                  </a:ext>
                </a:extLst>
              </p:cNvPr>
              <p:cNvSpPr/>
              <p:nvPr/>
            </p:nvSpPr>
            <p:spPr bwMode="auto">
              <a:xfrm>
                <a:off x="2021268" y="5597533"/>
                <a:ext cx="605010" cy="748301"/>
              </a:xfrm>
              <a:custGeom>
                <a:avLst/>
                <a:gdLst>
                  <a:gd name="connsiteX0" fmla="*/ 855095 w 1710190"/>
                  <a:gd name="connsiteY0" fmla="*/ 59866 h 2115233"/>
                  <a:gd name="connsiteX1" fmla="*/ 544348 w 1710190"/>
                  <a:gd name="connsiteY1" fmla="*/ 720914 h 2115233"/>
                  <a:gd name="connsiteX2" fmla="*/ 542642 w 1710190"/>
                  <a:gd name="connsiteY2" fmla="*/ 765084 h 2115233"/>
                  <a:gd name="connsiteX3" fmla="*/ 1167548 w 1710190"/>
                  <a:gd name="connsiteY3" fmla="*/ 765084 h 2115233"/>
                  <a:gd name="connsiteX4" fmla="*/ 1165842 w 1710190"/>
                  <a:gd name="connsiteY4" fmla="*/ 720914 h 2115233"/>
                  <a:gd name="connsiteX5" fmla="*/ 855095 w 1710190"/>
                  <a:gd name="connsiteY5" fmla="*/ 59866 h 2115233"/>
                  <a:gd name="connsiteX6" fmla="*/ 855095 w 1710190"/>
                  <a:gd name="connsiteY6" fmla="*/ 0 h 2115233"/>
                  <a:gd name="connsiteX7" fmla="*/ 1332122 w 1710190"/>
                  <a:gd name="connsiteY7" fmla="*/ 663468 h 2115233"/>
                  <a:gd name="connsiteX8" fmla="*/ 1338124 w 1710190"/>
                  <a:gd name="connsiteY8" fmla="*/ 765084 h 2115233"/>
                  <a:gd name="connsiteX9" fmla="*/ 1493302 w 1710190"/>
                  <a:gd name="connsiteY9" fmla="*/ 765084 h 2115233"/>
                  <a:gd name="connsiteX10" fmla="*/ 1710190 w 1710190"/>
                  <a:gd name="connsiteY10" fmla="*/ 2115233 h 2115233"/>
                  <a:gd name="connsiteX11" fmla="*/ 0 w 1710190"/>
                  <a:gd name="connsiteY11" fmla="*/ 2115233 h 2115233"/>
                  <a:gd name="connsiteX12" fmla="*/ 216888 w 1710190"/>
                  <a:gd name="connsiteY12" fmla="*/ 765084 h 2115233"/>
                  <a:gd name="connsiteX13" fmla="*/ 372066 w 1710190"/>
                  <a:gd name="connsiteY13" fmla="*/ 765084 h 2115233"/>
                  <a:gd name="connsiteX14" fmla="*/ 378069 w 1710190"/>
                  <a:gd name="connsiteY14" fmla="*/ 663468 h 2115233"/>
                  <a:gd name="connsiteX15" fmla="*/ 855095 w 1710190"/>
                  <a:gd name="connsiteY15" fmla="*/ 0 h 2115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15233">
                    <a:moveTo>
                      <a:pt x="855095" y="59866"/>
                    </a:moveTo>
                    <a:cubicBezTo>
                      <a:pt x="701813" y="59866"/>
                      <a:pt x="573925" y="343655"/>
                      <a:pt x="544348" y="720914"/>
                    </a:cubicBezTo>
                    <a:lnTo>
                      <a:pt x="542642" y="765084"/>
                    </a:lnTo>
                    <a:lnTo>
                      <a:pt x="1167548" y="765084"/>
                    </a:lnTo>
                    <a:lnTo>
                      <a:pt x="1165842" y="720914"/>
                    </a:lnTo>
                    <a:cubicBezTo>
                      <a:pt x="1136265" y="343655"/>
                      <a:pt x="1008378" y="59866"/>
                      <a:pt x="855095" y="59866"/>
                    </a:cubicBezTo>
                    <a:close/>
                    <a:moveTo>
                      <a:pt x="855095" y="0"/>
                    </a:moveTo>
                    <a:cubicBezTo>
                      <a:pt x="1090398" y="0"/>
                      <a:pt x="1286718" y="284827"/>
                      <a:pt x="1332122" y="663468"/>
                    </a:cubicBezTo>
                    <a:lnTo>
                      <a:pt x="1338124" y="765084"/>
                    </a:lnTo>
                    <a:lnTo>
                      <a:pt x="1493302" y="765084"/>
                    </a:lnTo>
                    <a:lnTo>
                      <a:pt x="1710190" y="2115233"/>
                    </a:lnTo>
                    <a:lnTo>
                      <a:pt x="0" y="2115233"/>
                    </a:lnTo>
                    <a:lnTo>
                      <a:pt x="216888" y="765084"/>
                    </a:lnTo>
                    <a:lnTo>
                      <a:pt x="372066" y="765084"/>
                    </a:lnTo>
                    <a:lnTo>
                      <a:pt x="378069" y="663468"/>
                    </a:lnTo>
                    <a:cubicBezTo>
                      <a:pt x="423472" y="284827"/>
                      <a:pt x="619792" y="0"/>
                      <a:pt x="8550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&quot;禁止&quot;マーク 17">
              <a:extLst>
                <a:ext uri="{FF2B5EF4-FFF2-40B4-BE49-F238E27FC236}">
                  <a16:creationId xmlns:a16="http://schemas.microsoft.com/office/drawing/2014/main" id="{F8A14030-7476-4631-84EF-93E9B1285656}"/>
                </a:ext>
              </a:extLst>
            </p:cNvPr>
            <p:cNvSpPr/>
            <p:nvPr/>
          </p:nvSpPr>
          <p:spPr bwMode="auto">
            <a:xfrm>
              <a:off x="-2905390" y="4198258"/>
              <a:ext cx="2518636" cy="2518633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9B63503-1D44-4A15-A1B8-5A47330BE3AA}"/>
              </a:ext>
            </a:extLst>
          </p:cNvPr>
          <p:cNvGrpSpPr/>
          <p:nvPr/>
        </p:nvGrpSpPr>
        <p:grpSpPr>
          <a:xfrm>
            <a:off x="6667566" y="928289"/>
            <a:ext cx="2505028" cy="2505024"/>
            <a:chOff x="6475485" y="2867143"/>
            <a:chExt cx="2636975" cy="263697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8BA9E6F-C9B7-4D51-975F-1BC9979CCF36}"/>
                </a:ext>
              </a:extLst>
            </p:cNvPr>
            <p:cNvGrpSpPr/>
            <p:nvPr/>
          </p:nvGrpSpPr>
          <p:grpSpPr>
            <a:xfrm>
              <a:off x="6475485" y="2867143"/>
              <a:ext cx="2636975" cy="2636972"/>
              <a:chOff x="2212828" y="4014065"/>
              <a:chExt cx="1629386" cy="1629384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1FC4BBE6-17DE-4800-8696-522DBE7602E4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B575E2A2-F50B-41DC-AFA0-F7CF73B34053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540360B6-2E7A-446F-B94A-03E760B16E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5B1F8AA0-7E7D-49C6-AD2A-E7F4635EBD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4" name="&quot;禁止&quot;マーク 43">
                  <a:extLst>
                    <a:ext uri="{FF2B5EF4-FFF2-40B4-BE49-F238E27FC236}">
                      <a16:creationId xmlns:a16="http://schemas.microsoft.com/office/drawing/2014/main" id="{58939291-3499-4629-975F-565A3ED30184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" name="&quot;禁止&quot;マーク 41">
                <a:extLst>
                  <a:ext uri="{FF2B5EF4-FFF2-40B4-BE49-F238E27FC236}">
                    <a16:creationId xmlns:a16="http://schemas.microsoft.com/office/drawing/2014/main" id="{7783EFBA-2D73-45E6-82D8-17628D663C48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E12D281-4AB1-4BB8-82E2-4CF96588CC83}"/>
                </a:ext>
              </a:extLst>
            </p:cNvPr>
            <p:cNvGrpSpPr/>
            <p:nvPr/>
          </p:nvGrpSpPr>
          <p:grpSpPr>
            <a:xfrm>
              <a:off x="6534653" y="2926313"/>
              <a:ext cx="2518636" cy="2518633"/>
              <a:chOff x="-16081" y="1391558"/>
              <a:chExt cx="2518636" cy="2518633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CB30F9E-4C10-4B84-A8B4-E3D5BEA1AF61}"/>
                  </a:ext>
                </a:extLst>
              </p:cNvPr>
              <p:cNvGrpSpPr/>
              <p:nvPr/>
            </p:nvGrpSpPr>
            <p:grpSpPr>
              <a:xfrm>
                <a:off x="553004" y="1637241"/>
                <a:ext cx="1359616" cy="1833548"/>
                <a:chOff x="801710" y="3304384"/>
                <a:chExt cx="1230290" cy="1659142"/>
              </a:xfrm>
              <a:solidFill>
                <a:srgbClr val="00B0F0"/>
              </a:solidFill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E97AEA5-D65C-4881-BFBB-F4045C905842}"/>
                    </a:ext>
                  </a:extLst>
                </p:cNvPr>
                <p:cNvSpPr/>
                <p:nvPr/>
              </p:nvSpPr>
              <p:spPr bwMode="auto">
                <a:xfrm>
                  <a:off x="975485" y="3304384"/>
                  <a:ext cx="798490" cy="926790"/>
                </a:xfrm>
                <a:custGeom>
                  <a:avLst/>
                  <a:gdLst>
                    <a:gd name="connsiteX0" fmla="*/ 399245 w 798490"/>
                    <a:gd name="connsiteY0" fmla="*/ 0 h 926790"/>
                    <a:gd name="connsiteX1" fmla="*/ 798490 w 798490"/>
                    <a:gd name="connsiteY1" fmla="*/ 399245 h 926790"/>
                    <a:gd name="connsiteX2" fmla="*/ 798490 w 798490"/>
                    <a:gd name="connsiteY2" fmla="*/ 779700 h 926790"/>
                    <a:gd name="connsiteX3" fmla="*/ 651400 w 798490"/>
                    <a:gd name="connsiteY3" fmla="*/ 926790 h 926790"/>
                    <a:gd name="connsiteX4" fmla="*/ 651353 w 798490"/>
                    <a:gd name="connsiteY4" fmla="*/ 926790 h 926790"/>
                    <a:gd name="connsiteX5" fmla="*/ 657442 w 798490"/>
                    <a:gd name="connsiteY5" fmla="*/ 917760 h 926790"/>
                    <a:gd name="connsiteX6" fmla="*/ 665140 w 798490"/>
                    <a:gd name="connsiteY6" fmla="*/ 879629 h 926790"/>
                    <a:gd name="connsiteX7" fmla="*/ 665140 w 798490"/>
                    <a:gd name="connsiteY7" fmla="*/ 316695 h 926790"/>
                    <a:gd name="connsiteX8" fmla="*/ 399245 w 798490"/>
                    <a:gd name="connsiteY8" fmla="*/ 50800 h 926790"/>
                    <a:gd name="connsiteX9" fmla="*/ 133350 w 798490"/>
                    <a:gd name="connsiteY9" fmla="*/ 316695 h 926790"/>
                    <a:gd name="connsiteX10" fmla="*/ 133350 w 798490"/>
                    <a:gd name="connsiteY10" fmla="*/ 879629 h 926790"/>
                    <a:gd name="connsiteX11" fmla="*/ 141048 w 798490"/>
                    <a:gd name="connsiteY11" fmla="*/ 917760 h 926790"/>
                    <a:gd name="connsiteX12" fmla="*/ 147137 w 798490"/>
                    <a:gd name="connsiteY12" fmla="*/ 926790 h 926790"/>
                    <a:gd name="connsiteX13" fmla="*/ 147090 w 798490"/>
                    <a:gd name="connsiteY13" fmla="*/ 926790 h 926790"/>
                    <a:gd name="connsiteX14" fmla="*/ 0 w 798490"/>
                    <a:gd name="connsiteY14" fmla="*/ 779700 h 926790"/>
                    <a:gd name="connsiteX15" fmla="*/ 0 w 798490"/>
                    <a:gd name="connsiteY15" fmla="*/ 399245 h 926790"/>
                    <a:gd name="connsiteX16" fmla="*/ 399245 w 798490"/>
                    <a:gd name="connsiteY16" fmla="*/ 0 h 926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98490" h="926790">
                      <a:moveTo>
                        <a:pt x="399245" y="0"/>
                      </a:moveTo>
                      <a:cubicBezTo>
                        <a:pt x="619742" y="0"/>
                        <a:pt x="798490" y="178748"/>
                        <a:pt x="798490" y="399245"/>
                      </a:cubicBezTo>
                      <a:lnTo>
                        <a:pt x="798490" y="779700"/>
                      </a:lnTo>
                      <a:cubicBezTo>
                        <a:pt x="798490" y="860936"/>
                        <a:pt x="732636" y="926790"/>
                        <a:pt x="651400" y="926790"/>
                      </a:cubicBezTo>
                      <a:lnTo>
                        <a:pt x="651353" y="926790"/>
                      </a:lnTo>
                      <a:lnTo>
                        <a:pt x="657442" y="917760"/>
                      </a:lnTo>
                      <a:cubicBezTo>
                        <a:pt x="662399" y="906040"/>
                        <a:pt x="665140" y="893155"/>
                        <a:pt x="665140" y="879629"/>
                      </a:cubicBezTo>
                      <a:lnTo>
                        <a:pt x="665140" y="316695"/>
                      </a:lnTo>
                      <a:cubicBezTo>
                        <a:pt x="665140" y="169845"/>
                        <a:pt x="546095" y="50800"/>
                        <a:pt x="399245" y="50800"/>
                      </a:cubicBezTo>
                      <a:cubicBezTo>
                        <a:pt x="252395" y="50800"/>
                        <a:pt x="133350" y="169845"/>
                        <a:pt x="133350" y="316695"/>
                      </a:cubicBezTo>
                      <a:lnTo>
                        <a:pt x="133350" y="879629"/>
                      </a:lnTo>
                      <a:cubicBezTo>
                        <a:pt x="133350" y="893155"/>
                        <a:pt x="136091" y="906040"/>
                        <a:pt x="141048" y="917760"/>
                      </a:cubicBezTo>
                      <a:lnTo>
                        <a:pt x="147137" y="926790"/>
                      </a:lnTo>
                      <a:lnTo>
                        <a:pt x="147090" y="926790"/>
                      </a:lnTo>
                      <a:cubicBezTo>
                        <a:pt x="65854" y="926790"/>
                        <a:pt x="0" y="860936"/>
                        <a:pt x="0" y="779700"/>
                      </a:cubicBezTo>
                      <a:lnTo>
                        <a:pt x="0" y="399245"/>
                      </a:lnTo>
                      <a:cubicBezTo>
                        <a:pt x="0" y="178748"/>
                        <a:pt x="178748" y="0"/>
                        <a:pt x="39924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3FC5CE2-7B8A-4E04-A67F-6D7C05CE35FD}"/>
                    </a:ext>
                  </a:extLst>
                </p:cNvPr>
                <p:cNvSpPr/>
                <p:nvPr/>
              </p:nvSpPr>
              <p:spPr bwMode="auto">
                <a:xfrm>
                  <a:off x="801710" y="3304384"/>
                  <a:ext cx="1230290" cy="1659142"/>
                </a:xfrm>
                <a:custGeom>
                  <a:avLst/>
                  <a:gdLst>
                    <a:gd name="connsiteX0" fmla="*/ 661531 w 1230290"/>
                    <a:gd name="connsiteY0" fmla="*/ 50800 h 1659142"/>
                    <a:gd name="connsiteX1" fmla="*/ 395636 w 1230290"/>
                    <a:gd name="connsiteY1" fmla="*/ 316695 h 1659142"/>
                    <a:gd name="connsiteX2" fmla="*/ 395636 w 1230290"/>
                    <a:gd name="connsiteY2" fmla="*/ 665476 h 1659142"/>
                    <a:gd name="connsiteX3" fmla="*/ 927426 w 1230290"/>
                    <a:gd name="connsiteY3" fmla="*/ 665476 h 1659142"/>
                    <a:gd name="connsiteX4" fmla="*/ 927426 w 1230290"/>
                    <a:gd name="connsiteY4" fmla="*/ 316695 h 1659142"/>
                    <a:gd name="connsiteX5" fmla="*/ 661531 w 1230290"/>
                    <a:gd name="connsiteY5" fmla="*/ 50800 h 1659142"/>
                    <a:gd name="connsiteX6" fmla="*/ 661531 w 1230290"/>
                    <a:gd name="connsiteY6" fmla="*/ 0 h 1659142"/>
                    <a:gd name="connsiteX7" fmla="*/ 1060776 w 1230290"/>
                    <a:gd name="connsiteY7" fmla="*/ 399245 h 1659142"/>
                    <a:gd name="connsiteX8" fmla="*/ 1060776 w 1230290"/>
                    <a:gd name="connsiteY8" fmla="*/ 665476 h 1659142"/>
                    <a:gd name="connsiteX9" fmla="*/ 1230290 w 1230290"/>
                    <a:gd name="connsiteY9" fmla="*/ 665476 h 1659142"/>
                    <a:gd name="connsiteX10" fmla="*/ 1230290 w 1230290"/>
                    <a:gd name="connsiteY10" fmla="*/ 1552303 h 1659142"/>
                    <a:gd name="connsiteX11" fmla="*/ 1123451 w 1230290"/>
                    <a:gd name="connsiteY11" fmla="*/ 1659142 h 1659142"/>
                    <a:gd name="connsiteX12" fmla="*/ 106839 w 1230290"/>
                    <a:gd name="connsiteY12" fmla="*/ 1659142 h 1659142"/>
                    <a:gd name="connsiteX13" fmla="*/ 0 w 1230290"/>
                    <a:gd name="connsiteY13" fmla="*/ 1552303 h 1659142"/>
                    <a:gd name="connsiteX14" fmla="*/ 0 w 1230290"/>
                    <a:gd name="connsiteY14" fmla="*/ 665476 h 1659142"/>
                    <a:gd name="connsiteX15" fmla="*/ 262286 w 1230290"/>
                    <a:gd name="connsiteY15" fmla="*/ 665476 h 1659142"/>
                    <a:gd name="connsiteX16" fmla="*/ 262286 w 1230290"/>
                    <a:gd name="connsiteY16" fmla="*/ 399245 h 1659142"/>
                    <a:gd name="connsiteX17" fmla="*/ 661531 w 1230290"/>
                    <a:gd name="connsiteY17" fmla="*/ 0 h 1659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30290" h="1659142">
                      <a:moveTo>
                        <a:pt x="661531" y="50800"/>
                      </a:moveTo>
                      <a:cubicBezTo>
                        <a:pt x="514681" y="50800"/>
                        <a:pt x="395636" y="169845"/>
                        <a:pt x="395636" y="316695"/>
                      </a:cubicBezTo>
                      <a:lnTo>
                        <a:pt x="395636" y="665476"/>
                      </a:lnTo>
                      <a:lnTo>
                        <a:pt x="927426" y="665476"/>
                      </a:lnTo>
                      <a:lnTo>
                        <a:pt x="927426" y="316695"/>
                      </a:lnTo>
                      <a:cubicBezTo>
                        <a:pt x="927426" y="169845"/>
                        <a:pt x="808381" y="50800"/>
                        <a:pt x="661531" y="50800"/>
                      </a:cubicBezTo>
                      <a:close/>
                      <a:moveTo>
                        <a:pt x="661531" y="0"/>
                      </a:moveTo>
                      <a:cubicBezTo>
                        <a:pt x="882028" y="0"/>
                        <a:pt x="1060776" y="178748"/>
                        <a:pt x="1060776" y="399245"/>
                      </a:cubicBezTo>
                      <a:lnTo>
                        <a:pt x="1060776" y="665476"/>
                      </a:lnTo>
                      <a:lnTo>
                        <a:pt x="1230290" y="665476"/>
                      </a:lnTo>
                      <a:lnTo>
                        <a:pt x="1230290" y="1552303"/>
                      </a:lnTo>
                      <a:cubicBezTo>
                        <a:pt x="1230290" y="1611309"/>
                        <a:pt x="1182457" y="1659142"/>
                        <a:pt x="1123451" y="1659142"/>
                      </a:cubicBezTo>
                      <a:lnTo>
                        <a:pt x="106839" y="1659142"/>
                      </a:lnTo>
                      <a:cubicBezTo>
                        <a:pt x="47833" y="1659142"/>
                        <a:pt x="0" y="1611309"/>
                        <a:pt x="0" y="1552303"/>
                      </a:cubicBezTo>
                      <a:lnTo>
                        <a:pt x="0" y="665476"/>
                      </a:lnTo>
                      <a:lnTo>
                        <a:pt x="262286" y="665476"/>
                      </a:lnTo>
                      <a:lnTo>
                        <a:pt x="262286" y="399245"/>
                      </a:lnTo>
                      <a:cubicBezTo>
                        <a:pt x="262286" y="178748"/>
                        <a:pt x="441034" y="0"/>
                        <a:pt x="66153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&quot;禁止&quot;マーク 37">
                <a:extLst>
                  <a:ext uri="{FF2B5EF4-FFF2-40B4-BE49-F238E27FC236}">
                    <a16:creationId xmlns:a16="http://schemas.microsoft.com/office/drawing/2014/main" id="{5EBB9248-0CAE-41DB-836B-2AB995DB88D9}"/>
                  </a:ext>
                </a:extLst>
              </p:cNvPr>
              <p:cNvSpPr/>
              <p:nvPr/>
            </p:nvSpPr>
            <p:spPr bwMode="auto">
              <a:xfrm>
                <a:off x="-16081" y="1391558"/>
                <a:ext cx="2518636" cy="251863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1E127C9-AB5A-4AB2-9075-18CFAEA8A775}"/>
              </a:ext>
            </a:extLst>
          </p:cNvPr>
          <p:cNvGrpSpPr/>
          <p:nvPr/>
        </p:nvGrpSpPr>
        <p:grpSpPr>
          <a:xfrm>
            <a:off x="6778929" y="4010247"/>
            <a:ext cx="2256219" cy="2208387"/>
            <a:chOff x="6071563" y="3760081"/>
            <a:chExt cx="2256219" cy="220838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853BD1B-EEA3-4867-93F2-14937735DA86}"/>
                </a:ext>
              </a:extLst>
            </p:cNvPr>
            <p:cNvGrpSpPr/>
            <p:nvPr/>
          </p:nvGrpSpPr>
          <p:grpSpPr>
            <a:xfrm>
              <a:off x="6557933" y="3998839"/>
              <a:ext cx="1283478" cy="1730870"/>
              <a:chOff x="801710" y="3304384"/>
              <a:chExt cx="1230290" cy="1659142"/>
            </a:xfrm>
            <a:solidFill>
              <a:srgbClr val="00B0F0"/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AB52D12A-981B-4560-BB47-376FF68AC6A5}"/>
                  </a:ext>
                </a:extLst>
              </p:cNvPr>
              <p:cNvSpPr/>
              <p:nvPr/>
            </p:nvSpPr>
            <p:spPr bwMode="auto">
              <a:xfrm>
                <a:off x="975485" y="3304384"/>
                <a:ext cx="798490" cy="926790"/>
              </a:xfrm>
              <a:custGeom>
                <a:avLst/>
                <a:gdLst>
                  <a:gd name="connsiteX0" fmla="*/ 399245 w 798490"/>
                  <a:gd name="connsiteY0" fmla="*/ 0 h 926790"/>
                  <a:gd name="connsiteX1" fmla="*/ 798490 w 798490"/>
                  <a:gd name="connsiteY1" fmla="*/ 399245 h 926790"/>
                  <a:gd name="connsiteX2" fmla="*/ 798490 w 798490"/>
                  <a:gd name="connsiteY2" fmla="*/ 779700 h 926790"/>
                  <a:gd name="connsiteX3" fmla="*/ 651400 w 798490"/>
                  <a:gd name="connsiteY3" fmla="*/ 926790 h 926790"/>
                  <a:gd name="connsiteX4" fmla="*/ 651353 w 798490"/>
                  <a:gd name="connsiteY4" fmla="*/ 926790 h 926790"/>
                  <a:gd name="connsiteX5" fmla="*/ 657442 w 798490"/>
                  <a:gd name="connsiteY5" fmla="*/ 917760 h 926790"/>
                  <a:gd name="connsiteX6" fmla="*/ 665140 w 798490"/>
                  <a:gd name="connsiteY6" fmla="*/ 879629 h 926790"/>
                  <a:gd name="connsiteX7" fmla="*/ 665140 w 798490"/>
                  <a:gd name="connsiteY7" fmla="*/ 316695 h 926790"/>
                  <a:gd name="connsiteX8" fmla="*/ 399245 w 798490"/>
                  <a:gd name="connsiteY8" fmla="*/ 50800 h 926790"/>
                  <a:gd name="connsiteX9" fmla="*/ 133350 w 798490"/>
                  <a:gd name="connsiteY9" fmla="*/ 316695 h 926790"/>
                  <a:gd name="connsiteX10" fmla="*/ 133350 w 798490"/>
                  <a:gd name="connsiteY10" fmla="*/ 879629 h 926790"/>
                  <a:gd name="connsiteX11" fmla="*/ 141048 w 798490"/>
                  <a:gd name="connsiteY11" fmla="*/ 917760 h 926790"/>
                  <a:gd name="connsiteX12" fmla="*/ 147137 w 798490"/>
                  <a:gd name="connsiteY12" fmla="*/ 926790 h 926790"/>
                  <a:gd name="connsiteX13" fmla="*/ 147090 w 798490"/>
                  <a:gd name="connsiteY13" fmla="*/ 926790 h 926790"/>
                  <a:gd name="connsiteX14" fmla="*/ 0 w 798490"/>
                  <a:gd name="connsiteY14" fmla="*/ 779700 h 926790"/>
                  <a:gd name="connsiteX15" fmla="*/ 0 w 798490"/>
                  <a:gd name="connsiteY15" fmla="*/ 399245 h 926790"/>
                  <a:gd name="connsiteX16" fmla="*/ 399245 w 798490"/>
                  <a:gd name="connsiteY16" fmla="*/ 0 h 926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8490" h="926790">
                    <a:moveTo>
                      <a:pt x="399245" y="0"/>
                    </a:moveTo>
                    <a:cubicBezTo>
                      <a:pt x="619742" y="0"/>
                      <a:pt x="798490" y="178748"/>
                      <a:pt x="798490" y="399245"/>
                    </a:cubicBezTo>
                    <a:lnTo>
                      <a:pt x="798490" y="779700"/>
                    </a:lnTo>
                    <a:cubicBezTo>
                      <a:pt x="798490" y="860936"/>
                      <a:pt x="732636" y="926790"/>
                      <a:pt x="651400" y="926790"/>
                    </a:cubicBezTo>
                    <a:lnTo>
                      <a:pt x="651353" y="926790"/>
                    </a:lnTo>
                    <a:lnTo>
                      <a:pt x="657442" y="917760"/>
                    </a:lnTo>
                    <a:cubicBezTo>
                      <a:pt x="662399" y="906040"/>
                      <a:pt x="665140" y="893155"/>
                      <a:pt x="665140" y="879629"/>
                    </a:cubicBezTo>
                    <a:lnTo>
                      <a:pt x="665140" y="316695"/>
                    </a:lnTo>
                    <a:cubicBezTo>
                      <a:pt x="665140" y="169845"/>
                      <a:pt x="546095" y="50800"/>
                      <a:pt x="399245" y="50800"/>
                    </a:cubicBezTo>
                    <a:cubicBezTo>
                      <a:pt x="252395" y="50800"/>
                      <a:pt x="133350" y="169845"/>
                      <a:pt x="133350" y="316695"/>
                    </a:cubicBezTo>
                    <a:lnTo>
                      <a:pt x="133350" y="879629"/>
                    </a:lnTo>
                    <a:cubicBezTo>
                      <a:pt x="133350" y="893155"/>
                      <a:pt x="136091" y="906040"/>
                      <a:pt x="141048" y="917760"/>
                    </a:cubicBezTo>
                    <a:lnTo>
                      <a:pt x="147137" y="926790"/>
                    </a:lnTo>
                    <a:lnTo>
                      <a:pt x="147090" y="926790"/>
                    </a:lnTo>
                    <a:cubicBezTo>
                      <a:pt x="65854" y="926790"/>
                      <a:pt x="0" y="860936"/>
                      <a:pt x="0" y="779700"/>
                    </a:cubicBezTo>
                    <a:lnTo>
                      <a:pt x="0" y="399245"/>
                    </a:lnTo>
                    <a:cubicBezTo>
                      <a:pt x="0" y="178748"/>
                      <a:pt x="178748" y="0"/>
                      <a:pt x="3992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262EB91F-421B-43A8-948C-5D0A499EEC1F}"/>
                  </a:ext>
                </a:extLst>
              </p:cNvPr>
              <p:cNvSpPr/>
              <p:nvPr/>
            </p:nvSpPr>
            <p:spPr bwMode="auto">
              <a:xfrm>
                <a:off x="801710" y="3304384"/>
                <a:ext cx="1230290" cy="1659142"/>
              </a:xfrm>
              <a:custGeom>
                <a:avLst/>
                <a:gdLst>
                  <a:gd name="connsiteX0" fmla="*/ 661531 w 1230290"/>
                  <a:gd name="connsiteY0" fmla="*/ 50800 h 1659142"/>
                  <a:gd name="connsiteX1" fmla="*/ 395636 w 1230290"/>
                  <a:gd name="connsiteY1" fmla="*/ 316695 h 1659142"/>
                  <a:gd name="connsiteX2" fmla="*/ 395636 w 1230290"/>
                  <a:gd name="connsiteY2" fmla="*/ 665476 h 1659142"/>
                  <a:gd name="connsiteX3" fmla="*/ 927426 w 1230290"/>
                  <a:gd name="connsiteY3" fmla="*/ 665476 h 1659142"/>
                  <a:gd name="connsiteX4" fmla="*/ 927426 w 1230290"/>
                  <a:gd name="connsiteY4" fmla="*/ 316695 h 1659142"/>
                  <a:gd name="connsiteX5" fmla="*/ 661531 w 1230290"/>
                  <a:gd name="connsiteY5" fmla="*/ 50800 h 1659142"/>
                  <a:gd name="connsiteX6" fmla="*/ 661531 w 1230290"/>
                  <a:gd name="connsiteY6" fmla="*/ 0 h 1659142"/>
                  <a:gd name="connsiteX7" fmla="*/ 1060776 w 1230290"/>
                  <a:gd name="connsiteY7" fmla="*/ 399245 h 1659142"/>
                  <a:gd name="connsiteX8" fmla="*/ 1060776 w 1230290"/>
                  <a:gd name="connsiteY8" fmla="*/ 665476 h 1659142"/>
                  <a:gd name="connsiteX9" fmla="*/ 1230290 w 1230290"/>
                  <a:gd name="connsiteY9" fmla="*/ 665476 h 1659142"/>
                  <a:gd name="connsiteX10" fmla="*/ 1230290 w 1230290"/>
                  <a:gd name="connsiteY10" fmla="*/ 1552303 h 1659142"/>
                  <a:gd name="connsiteX11" fmla="*/ 1123451 w 1230290"/>
                  <a:gd name="connsiteY11" fmla="*/ 1659142 h 1659142"/>
                  <a:gd name="connsiteX12" fmla="*/ 106839 w 1230290"/>
                  <a:gd name="connsiteY12" fmla="*/ 1659142 h 1659142"/>
                  <a:gd name="connsiteX13" fmla="*/ 0 w 1230290"/>
                  <a:gd name="connsiteY13" fmla="*/ 1552303 h 1659142"/>
                  <a:gd name="connsiteX14" fmla="*/ 0 w 1230290"/>
                  <a:gd name="connsiteY14" fmla="*/ 665476 h 1659142"/>
                  <a:gd name="connsiteX15" fmla="*/ 262286 w 1230290"/>
                  <a:gd name="connsiteY15" fmla="*/ 665476 h 1659142"/>
                  <a:gd name="connsiteX16" fmla="*/ 262286 w 1230290"/>
                  <a:gd name="connsiteY16" fmla="*/ 399245 h 1659142"/>
                  <a:gd name="connsiteX17" fmla="*/ 661531 w 1230290"/>
                  <a:gd name="connsiteY17" fmla="*/ 0 h 1659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0290" h="1659142">
                    <a:moveTo>
                      <a:pt x="661531" y="50800"/>
                    </a:moveTo>
                    <a:cubicBezTo>
                      <a:pt x="514681" y="50800"/>
                      <a:pt x="395636" y="169845"/>
                      <a:pt x="395636" y="316695"/>
                    </a:cubicBezTo>
                    <a:lnTo>
                      <a:pt x="395636" y="665476"/>
                    </a:lnTo>
                    <a:lnTo>
                      <a:pt x="927426" y="665476"/>
                    </a:lnTo>
                    <a:lnTo>
                      <a:pt x="927426" y="316695"/>
                    </a:lnTo>
                    <a:cubicBezTo>
                      <a:pt x="927426" y="169845"/>
                      <a:pt x="808381" y="50800"/>
                      <a:pt x="661531" y="50800"/>
                    </a:cubicBezTo>
                    <a:close/>
                    <a:moveTo>
                      <a:pt x="661531" y="0"/>
                    </a:moveTo>
                    <a:cubicBezTo>
                      <a:pt x="882028" y="0"/>
                      <a:pt x="1060776" y="178748"/>
                      <a:pt x="1060776" y="399245"/>
                    </a:cubicBezTo>
                    <a:lnTo>
                      <a:pt x="1060776" y="665476"/>
                    </a:lnTo>
                    <a:lnTo>
                      <a:pt x="1230290" y="665476"/>
                    </a:lnTo>
                    <a:lnTo>
                      <a:pt x="1230290" y="1552303"/>
                    </a:lnTo>
                    <a:cubicBezTo>
                      <a:pt x="1230290" y="1611309"/>
                      <a:pt x="1182457" y="1659142"/>
                      <a:pt x="1123451" y="1659142"/>
                    </a:cubicBezTo>
                    <a:lnTo>
                      <a:pt x="106839" y="1659142"/>
                    </a:lnTo>
                    <a:cubicBezTo>
                      <a:pt x="47833" y="1659142"/>
                      <a:pt x="0" y="1611309"/>
                      <a:pt x="0" y="1552303"/>
                    </a:cubicBezTo>
                    <a:lnTo>
                      <a:pt x="0" y="665476"/>
                    </a:lnTo>
                    <a:lnTo>
                      <a:pt x="262286" y="665476"/>
                    </a:lnTo>
                    <a:lnTo>
                      <a:pt x="262286" y="399245"/>
                    </a:lnTo>
                    <a:cubicBezTo>
                      <a:pt x="262286" y="178748"/>
                      <a:pt x="441034" y="0"/>
                      <a:pt x="661531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FD4567C-90D4-4F82-8EEE-DFB4AEEF5A26}"/>
                </a:ext>
              </a:extLst>
            </p:cNvPr>
            <p:cNvSpPr/>
            <p:nvPr/>
          </p:nvSpPr>
          <p:spPr bwMode="auto">
            <a:xfrm>
              <a:off x="6071563" y="376008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9DE5699-96DC-4166-8738-D17345802899}"/>
              </a:ext>
            </a:extLst>
          </p:cNvPr>
          <p:cNvGrpSpPr/>
          <p:nvPr/>
        </p:nvGrpSpPr>
        <p:grpSpPr>
          <a:xfrm>
            <a:off x="3836360" y="4010247"/>
            <a:ext cx="2256219" cy="2208387"/>
            <a:chOff x="3585538" y="3760081"/>
            <a:chExt cx="2256219" cy="2208387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677CAC1-EE19-4930-90A5-F4E4136785C7}"/>
                </a:ext>
              </a:extLst>
            </p:cNvPr>
            <p:cNvSpPr/>
            <p:nvPr/>
          </p:nvSpPr>
          <p:spPr bwMode="auto">
            <a:xfrm>
              <a:off x="3585538" y="376008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ACF5FB85-A23B-44DB-9841-60E587E3DB4E}"/>
                </a:ext>
              </a:extLst>
            </p:cNvPr>
            <p:cNvGrpSpPr/>
            <p:nvPr/>
          </p:nvGrpSpPr>
          <p:grpSpPr>
            <a:xfrm>
              <a:off x="4286195" y="3940653"/>
              <a:ext cx="1062182" cy="1851524"/>
              <a:chOff x="1311713" y="4354340"/>
              <a:chExt cx="1314565" cy="2291468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2FCE6005-5252-45E8-A7A7-D0B9B7D2A8FC}"/>
                  </a:ext>
                </a:extLst>
              </p:cNvPr>
              <p:cNvGrpSpPr/>
              <p:nvPr/>
            </p:nvGrpSpPr>
            <p:grpSpPr>
              <a:xfrm>
                <a:off x="1311713" y="4354340"/>
                <a:ext cx="1068263" cy="2291468"/>
                <a:chOff x="2074206" y="1262634"/>
                <a:chExt cx="780964" cy="1675201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BBE83FF-6572-4425-B94D-C71E2EB5FBA3}"/>
                    </a:ext>
                  </a:extLst>
                </p:cNvPr>
                <p:cNvSpPr/>
                <p:nvPr/>
              </p:nvSpPr>
              <p:spPr bwMode="auto">
                <a:xfrm flipH="1">
                  <a:off x="2074206" y="1262634"/>
                  <a:ext cx="549626" cy="63492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9EF8C027-A6F5-4F6C-BB20-8D96F399E490}"/>
                    </a:ext>
                  </a:extLst>
                </p:cNvPr>
                <p:cNvSpPr/>
                <p:nvPr/>
              </p:nvSpPr>
              <p:spPr bwMode="auto">
                <a:xfrm flipH="1">
                  <a:off x="2192445" y="1916399"/>
                  <a:ext cx="300647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3CA258B9-53FB-4D96-A295-3626B7CDD094}"/>
                    </a:ext>
                  </a:extLst>
                </p:cNvPr>
                <p:cNvSpPr/>
                <p:nvPr/>
              </p:nvSpPr>
              <p:spPr bwMode="auto">
                <a:xfrm flipH="1">
                  <a:off x="2274698" y="1822202"/>
                  <a:ext cx="153038" cy="167340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C409EE0B-FE59-4AB0-8D1C-3F4F8B22C431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2617609" y="2050784"/>
                  <a:ext cx="127454" cy="347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275E6017-F9D6-4793-801B-3A53ABBD9E3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2434382" y="1933682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2DF87635-0B85-4218-A417-0B6164EBA7BE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2450183" y="2489732"/>
                  <a:ext cx="149741" cy="448103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87380409-CF0B-4654-8833-D23DE0E28D57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2143010" y="2489732"/>
                  <a:ext cx="149741" cy="448103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1E1FF0A-9703-45AB-A589-E2A78B0E30E0}"/>
                  </a:ext>
                </a:extLst>
              </p:cNvPr>
              <p:cNvSpPr/>
              <p:nvPr/>
            </p:nvSpPr>
            <p:spPr bwMode="auto">
              <a:xfrm>
                <a:off x="2021268" y="5597533"/>
                <a:ext cx="605010" cy="748301"/>
              </a:xfrm>
              <a:custGeom>
                <a:avLst/>
                <a:gdLst>
                  <a:gd name="connsiteX0" fmla="*/ 855095 w 1710190"/>
                  <a:gd name="connsiteY0" fmla="*/ 59866 h 2115233"/>
                  <a:gd name="connsiteX1" fmla="*/ 544348 w 1710190"/>
                  <a:gd name="connsiteY1" fmla="*/ 720914 h 2115233"/>
                  <a:gd name="connsiteX2" fmla="*/ 542642 w 1710190"/>
                  <a:gd name="connsiteY2" fmla="*/ 765084 h 2115233"/>
                  <a:gd name="connsiteX3" fmla="*/ 1167548 w 1710190"/>
                  <a:gd name="connsiteY3" fmla="*/ 765084 h 2115233"/>
                  <a:gd name="connsiteX4" fmla="*/ 1165842 w 1710190"/>
                  <a:gd name="connsiteY4" fmla="*/ 720914 h 2115233"/>
                  <a:gd name="connsiteX5" fmla="*/ 855095 w 1710190"/>
                  <a:gd name="connsiteY5" fmla="*/ 59866 h 2115233"/>
                  <a:gd name="connsiteX6" fmla="*/ 855095 w 1710190"/>
                  <a:gd name="connsiteY6" fmla="*/ 0 h 2115233"/>
                  <a:gd name="connsiteX7" fmla="*/ 1332122 w 1710190"/>
                  <a:gd name="connsiteY7" fmla="*/ 663468 h 2115233"/>
                  <a:gd name="connsiteX8" fmla="*/ 1338124 w 1710190"/>
                  <a:gd name="connsiteY8" fmla="*/ 765084 h 2115233"/>
                  <a:gd name="connsiteX9" fmla="*/ 1493302 w 1710190"/>
                  <a:gd name="connsiteY9" fmla="*/ 765084 h 2115233"/>
                  <a:gd name="connsiteX10" fmla="*/ 1710190 w 1710190"/>
                  <a:gd name="connsiteY10" fmla="*/ 2115233 h 2115233"/>
                  <a:gd name="connsiteX11" fmla="*/ 0 w 1710190"/>
                  <a:gd name="connsiteY11" fmla="*/ 2115233 h 2115233"/>
                  <a:gd name="connsiteX12" fmla="*/ 216888 w 1710190"/>
                  <a:gd name="connsiteY12" fmla="*/ 765084 h 2115233"/>
                  <a:gd name="connsiteX13" fmla="*/ 372066 w 1710190"/>
                  <a:gd name="connsiteY13" fmla="*/ 765084 h 2115233"/>
                  <a:gd name="connsiteX14" fmla="*/ 378069 w 1710190"/>
                  <a:gd name="connsiteY14" fmla="*/ 663468 h 2115233"/>
                  <a:gd name="connsiteX15" fmla="*/ 855095 w 1710190"/>
                  <a:gd name="connsiteY15" fmla="*/ 0 h 2115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15233">
                    <a:moveTo>
                      <a:pt x="855095" y="59866"/>
                    </a:moveTo>
                    <a:cubicBezTo>
                      <a:pt x="701813" y="59866"/>
                      <a:pt x="573925" y="343655"/>
                      <a:pt x="544348" y="720914"/>
                    </a:cubicBezTo>
                    <a:lnTo>
                      <a:pt x="542642" y="765084"/>
                    </a:lnTo>
                    <a:lnTo>
                      <a:pt x="1167548" y="765084"/>
                    </a:lnTo>
                    <a:lnTo>
                      <a:pt x="1165842" y="720914"/>
                    </a:lnTo>
                    <a:cubicBezTo>
                      <a:pt x="1136265" y="343655"/>
                      <a:pt x="1008378" y="59866"/>
                      <a:pt x="855095" y="59866"/>
                    </a:cubicBezTo>
                    <a:close/>
                    <a:moveTo>
                      <a:pt x="855095" y="0"/>
                    </a:moveTo>
                    <a:cubicBezTo>
                      <a:pt x="1090398" y="0"/>
                      <a:pt x="1286718" y="284827"/>
                      <a:pt x="1332122" y="663468"/>
                    </a:cubicBezTo>
                    <a:lnTo>
                      <a:pt x="1338124" y="765084"/>
                    </a:lnTo>
                    <a:lnTo>
                      <a:pt x="1493302" y="765084"/>
                    </a:lnTo>
                    <a:lnTo>
                      <a:pt x="1710190" y="2115233"/>
                    </a:lnTo>
                    <a:lnTo>
                      <a:pt x="0" y="2115233"/>
                    </a:lnTo>
                    <a:lnTo>
                      <a:pt x="216888" y="765084"/>
                    </a:lnTo>
                    <a:lnTo>
                      <a:pt x="372066" y="765084"/>
                    </a:lnTo>
                    <a:lnTo>
                      <a:pt x="378069" y="663468"/>
                    </a:lnTo>
                    <a:cubicBezTo>
                      <a:pt x="423472" y="284827"/>
                      <a:pt x="619792" y="0"/>
                      <a:pt x="8550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038ED21-3F7B-46C6-A898-C97F740494B4}"/>
              </a:ext>
            </a:extLst>
          </p:cNvPr>
          <p:cNvGrpSpPr/>
          <p:nvPr/>
        </p:nvGrpSpPr>
        <p:grpSpPr>
          <a:xfrm>
            <a:off x="939205" y="4010247"/>
            <a:ext cx="2256219" cy="2208387"/>
            <a:chOff x="1137613" y="3760081"/>
            <a:chExt cx="2256219" cy="2208387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C375E67-3146-4388-B617-96566F4B9DC3}"/>
                </a:ext>
              </a:extLst>
            </p:cNvPr>
            <p:cNvSpPr/>
            <p:nvPr/>
          </p:nvSpPr>
          <p:spPr bwMode="auto">
            <a:xfrm>
              <a:off x="1564081" y="4013773"/>
              <a:ext cx="1375278" cy="1701001"/>
            </a:xfrm>
            <a:custGeom>
              <a:avLst/>
              <a:gdLst>
                <a:gd name="connsiteX0" fmla="*/ 855095 w 1710190"/>
                <a:gd name="connsiteY0" fmla="*/ 59866 h 2115233"/>
                <a:gd name="connsiteX1" fmla="*/ 544348 w 1710190"/>
                <a:gd name="connsiteY1" fmla="*/ 720914 h 2115233"/>
                <a:gd name="connsiteX2" fmla="*/ 542642 w 1710190"/>
                <a:gd name="connsiteY2" fmla="*/ 765084 h 2115233"/>
                <a:gd name="connsiteX3" fmla="*/ 1167548 w 1710190"/>
                <a:gd name="connsiteY3" fmla="*/ 765084 h 2115233"/>
                <a:gd name="connsiteX4" fmla="*/ 1165842 w 1710190"/>
                <a:gd name="connsiteY4" fmla="*/ 720914 h 2115233"/>
                <a:gd name="connsiteX5" fmla="*/ 855095 w 1710190"/>
                <a:gd name="connsiteY5" fmla="*/ 59866 h 2115233"/>
                <a:gd name="connsiteX6" fmla="*/ 855095 w 1710190"/>
                <a:gd name="connsiteY6" fmla="*/ 0 h 2115233"/>
                <a:gd name="connsiteX7" fmla="*/ 1332122 w 1710190"/>
                <a:gd name="connsiteY7" fmla="*/ 663468 h 2115233"/>
                <a:gd name="connsiteX8" fmla="*/ 1338124 w 1710190"/>
                <a:gd name="connsiteY8" fmla="*/ 765084 h 2115233"/>
                <a:gd name="connsiteX9" fmla="*/ 1493302 w 1710190"/>
                <a:gd name="connsiteY9" fmla="*/ 765084 h 2115233"/>
                <a:gd name="connsiteX10" fmla="*/ 1710190 w 1710190"/>
                <a:gd name="connsiteY10" fmla="*/ 2115233 h 2115233"/>
                <a:gd name="connsiteX11" fmla="*/ 0 w 1710190"/>
                <a:gd name="connsiteY11" fmla="*/ 2115233 h 2115233"/>
                <a:gd name="connsiteX12" fmla="*/ 216888 w 1710190"/>
                <a:gd name="connsiteY12" fmla="*/ 765084 h 2115233"/>
                <a:gd name="connsiteX13" fmla="*/ 372066 w 1710190"/>
                <a:gd name="connsiteY13" fmla="*/ 765084 h 2115233"/>
                <a:gd name="connsiteX14" fmla="*/ 378069 w 1710190"/>
                <a:gd name="connsiteY14" fmla="*/ 663468 h 2115233"/>
                <a:gd name="connsiteX15" fmla="*/ 855095 w 1710190"/>
                <a:gd name="connsiteY15" fmla="*/ 0 h 2115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10190" h="2115233">
                  <a:moveTo>
                    <a:pt x="855095" y="59866"/>
                  </a:moveTo>
                  <a:cubicBezTo>
                    <a:pt x="701813" y="59866"/>
                    <a:pt x="573925" y="343655"/>
                    <a:pt x="544348" y="720914"/>
                  </a:cubicBezTo>
                  <a:lnTo>
                    <a:pt x="542642" y="765084"/>
                  </a:lnTo>
                  <a:lnTo>
                    <a:pt x="1167548" y="765084"/>
                  </a:lnTo>
                  <a:lnTo>
                    <a:pt x="1165842" y="720914"/>
                  </a:lnTo>
                  <a:cubicBezTo>
                    <a:pt x="1136265" y="343655"/>
                    <a:pt x="1008378" y="59866"/>
                    <a:pt x="855095" y="59866"/>
                  </a:cubicBezTo>
                  <a:close/>
                  <a:moveTo>
                    <a:pt x="855095" y="0"/>
                  </a:moveTo>
                  <a:cubicBezTo>
                    <a:pt x="1090398" y="0"/>
                    <a:pt x="1286718" y="284827"/>
                    <a:pt x="1332122" y="663468"/>
                  </a:cubicBezTo>
                  <a:lnTo>
                    <a:pt x="1338124" y="765084"/>
                  </a:lnTo>
                  <a:lnTo>
                    <a:pt x="1493302" y="765084"/>
                  </a:lnTo>
                  <a:lnTo>
                    <a:pt x="1710190" y="2115233"/>
                  </a:lnTo>
                  <a:lnTo>
                    <a:pt x="0" y="2115233"/>
                  </a:lnTo>
                  <a:lnTo>
                    <a:pt x="216888" y="765084"/>
                  </a:lnTo>
                  <a:lnTo>
                    <a:pt x="372066" y="765084"/>
                  </a:lnTo>
                  <a:lnTo>
                    <a:pt x="378069" y="663468"/>
                  </a:lnTo>
                  <a:cubicBezTo>
                    <a:pt x="423472" y="284827"/>
                    <a:pt x="619792" y="0"/>
                    <a:pt x="85509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7E15193-ADD8-48D0-9337-64E0F803639C}"/>
                </a:ext>
              </a:extLst>
            </p:cNvPr>
            <p:cNvSpPr/>
            <p:nvPr/>
          </p:nvSpPr>
          <p:spPr bwMode="auto">
            <a:xfrm>
              <a:off x="1137613" y="376008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CD81D7FA-82D3-4EEC-AC98-F18D1100B88F}"/>
              </a:ext>
            </a:extLst>
          </p:cNvPr>
          <p:cNvGrpSpPr/>
          <p:nvPr/>
        </p:nvGrpSpPr>
        <p:grpSpPr>
          <a:xfrm>
            <a:off x="967432" y="1189633"/>
            <a:ext cx="2169738" cy="2254039"/>
            <a:chOff x="967432" y="1189633"/>
            <a:chExt cx="2169738" cy="225403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42BC14DB-17B4-4526-BCBF-0FFAFEB24624}"/>
                </a:ext>
              </a:extLst>
            </p:cNvPr>
            <p:cNvSpPr txBox="1"/>
            <p:nvPr/>
          </p:nvSpPr>
          <p:spPr>
            <a:xfrm>
              <a:off x="984661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1F0A156-6BC6-420B-A66E-3855084529C0}"/>
                </a:ext>
              </a:extLst>
            </p:cNvPr>
            <p:cNvGrpSpPr/>
            <p:nvPr/>
          </p:nvGrpSpPr>
          <p:grpSpPr>
            <a:xfrm>
              <a:off x="967432" y="1273937"/>
              <a:ext cx="2169738" cy="2169735"/>
              <a:chOff x="-1733165" y="2696907"/>
              <a:chExt cx="3623931" cy="3623927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BCBD04C-BE94-4D76-976C-3534F9C50E92}"/>
                  </a:ext>
                </a:extLst>
              </p:cNvPr>
              <p:cNvGrpSpPr/>
              <p:nvPr/>
            </p:nvGrpSpPr>
            <p:grpSpPr>
              <a:xfrm>
                <a:off x="-1733165" y="2696907"/>
                <a:ext cx="3623931" cy="3623927"/>
                <a:chOff x="2212828" y="4014065"/>
                <a:chExt cx="1629386" cy="1629384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F7B70810-89BA-4C1F-A637-F6F98F7301F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36A5F813-93F0-4A14-8FA9-939CA5FD814D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29" name="楕円 128">
                      <a:extLst>
                        <a:ext uri="{FF2B5EF4-FFF2-40B4-BE49-F238E27FC236}">
                          <a16:creationId xmlns:a16="http://schemas.microsoft.com/office/drawing/2014/main" id="{185B46A9-3DCF-4001-9FAA-1F7B6701DF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楕円 129">
                      <a:extLst>
                        <a:ext uri="{FF2B5EF4-FFF2-40B4-BE49-F238E27FC236}">
                          <a16:creationId xmlns:a16="http://schemas.microsoft.com/office/drawing/2014/main" id="{D2ED9DEB-44BD-4844-9B22-BD51C1CDC3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28" name="&quot;禁止&quot;マーク 127">
                    <a:extLst>
                      <a:ext uri="{FF2B5EF4-FFF2-40B4-BE49-F238E27FC236}">
                        <a16:creationId xmlns:a16="http://schemas.microsoft.com/office/drawing/2014/main" id="{C4C8AB54-2D6D-4ABB-AE8B-7891C21501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6" name="&quot;禁止&quot;マーク 125">
                  <a:extLst>
                    <a:ext uri="{FF2B5EF4-FFF2-40B4-BE49-F238E27FC236}">
                      <a16:creationId xmlns:a16="http://schemas.microsoft.com/office/drawing/2014/main" id="{5845C916-E9FB-4064-86DD-774AC25AEFC2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27EC260-53B6-433F-B63C-DBCE28003490}"/>
                  </a:ext>
                </a:extLst>
              </p:cNvPr>
              <p:cNvSpPr/>
              <p:nvPr/>
            </p:nvSpPr>
            <p:spPr bwMode="auto">
              <a:xfrm>
                <a:off x="-864184" y="3196989"/>
                <a:ext cx="1890011" cy="2337644"/>
              </a:xfrm>
              <a:custGeom>
                <a:avLst/>
                <a:gdLst>
                  <a:gd name="connsiteX0" fmla="*/ 855095 w 1710190"/>
                  <a:gd name="connsiteY0" fmla="*/ 59866 h 2115233"/>
                  <a:gd name="connsiteX1" fmla="*/ 544348 w 1710190"/>
                  <a:gd name="connsiteY1" fmla="*/ 720914 h 2115233"/>
                  <a:gd name="connsiteX2" fmla="*/ 542642 w 1710190"/>
                  <a:gd name="connsiteY2" fmla="*/ 765084 h 2115233"/>
                  <a:gd name="connsiteX3" fmla="*/ 1167548 w 1710190"/>
                  <a:gd name="connsiteY3" fmla="*/ 765084 h 2115233"/>
                  <a:gd name="connsiteX4" fmla="*/ 1165842 w 1710190"/>
                  <a:gd name="connsiteY4" fmla="*/ 720914 h 2115233"/>
                  <a:gd name="connsiteX5" fmla="*/ 855095 w 1710190"/>
                  <a:gd name="connsiteY5" fmla="*/ 59866 h 2115233"/>
                  <a:gd name="connsiteX6" fmla="*/ 855095 w 1710190"/>
                  <a:gd name="connsiteY6" fmla="*/ 0 h 2115233"/>
                  <a:gd name="connsiteX7" fmla="*/ 1332122 w 1710190"/>
                  <a:gd name="connsiteY7" fmla="*/ 663468 h 2115233"/>
                  <a:gd name="connsiteX8" fmla="*/ 1338124 w 1710190"/>
                  <a:gd name="connsiteY8" fmla="*/ 765084 h 2115233"/>
                  <a:gd name="connsiteX9" fmla="*/ 1493302 w 1710190"/>
                  <a:gd name="connsiteY9" fmla="*/ 765084 h 2115233"/>
                  <a:gd name="connsiteX10" fmla="*/ 1710190 w 1710190"/>
                  <a:gd name="connsiteY10" fmla="*/ 2115233 h 2115233"/>
                  <a:gd name="connsiteX11" fmla="*/ 0 w 1710190"/>
                  <a:gd name="connsiteY11" fmla="*/ 2115233 h 2115233"/>
                  <a:gd name="connsiteX12" fmla="*/ 216888 w 1710190"/>
                  <a:gd name="connsiteY12" fmla="*/ 765084 h 2115233"/>
                  <a:gd name="connsiteX13" fmla="*/ 372066 w 1710190"/>
                  <a:gd name="connsiteY13" fmla="*/ 765084 h 2115233"/>
                  <a:gd name="connsiteX14" fmla="*/ 378069 w 1710190"/>
                  <a:gd name="connsiteY14" fmla="*/ 663468 h 2115233"/>
                  <a:gd name="connsiteX15" fmla="*/ 855095 w 1710190"/>
                  <a:gd name="connsiteY15" fmla="*/ 0 h 2115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15233">
                    <a:moveTo>
                      <a:pt x="855095" y="59866"/>
                    </a:moveTo>
                    <a:cubicBezTo>
                      <a:pt x="701813" y="59866"/>
                      <a:pt x="573925" y="343655"/>
                      <a:pt x="544348" y="720914"/>
                    </a:cubicBezTo>
                    <a:lnTo>
                      <a:pt x="542642" y="765084"/>
                    </a:lnTo>
                    <a:lnTo>
                      <a:pt x="1167548" y="765084"/>
                    </a:lnTo>
                    <a:lnTo>
                      <a:pt x="1165842" y="720914"/>
                    </a:lnTo>
                    <a:cubicBezTo>
                      <a:pt x="1136265" y="343655"/>
                      <a:pt x="1008378" y="59866"/>
                      <a:pt x="855095" y="59866"/>
                    </a:cubicBezTo>
                    <a:close/>
                    <a:moveTo>
                      <a:pt x="855095" y="0"/>
                    </a:moveTo>
                    <a:cubicBezTo>
                      <a:pt x="1090398" y="0"/>
                      <a:pt x="1286718" y="284827"/>
                      <a:pt x="1332122" y="663468"/>
                    </a:cubicBezTo>
                    <a:lnTo>
                      <a:pt x="1338124" y="765084"/>
                    </a:lnTo>
                    <a:lnTo>
                      <a:pt x="1493302" y="765084"/>
                    </a:lnTo>
                    <a:lnTo>
                      <a:pt x="1710190" y="2115233"/>
                    </a:lnTo>
                    <a:lnTo>
                      <a:pt x="0" y="2115233"/>
                    </a:lnTo>
                    <a:lnTo>
                      <a:pt x="216888" y="765084"/>
                    </a:lnTo>
                    <a:lnTo>
                      <a:pt x="372066" y="765084"/>
                    </a:lnTo>
                    <a:lnTo>
                      <a:pt x="378069" y="663468"/>
                    </a:lnTo>
                    <a:cubicBezTo>
                      <a:pt x="423472" y="284827"/>
                      <a:pt x="619792" y="0"/>
                      <a:pt x="8550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&quot;禁止&quot;マーク 123">
                <a:extLst>
                  <a:ext uri="{FF2B5EF4-FFF2-40B4-BE49-F238E27FC236}">
                    <a16:creationId xmlns:a16="http://schemas.microsoft.com/office/drawing/2014/main" id="{88327FB6-64B0-4F8B-AF1E-965EE75C8C0C}"/>
                  </a:ext>
                </a:extLst>
              </p:cNvPr>
              <p:cNvSpPr/>
              <p:nvPr/>
            </p:nvSpPr>
            <p:spPr bwMode="auto">
              <a:xfrm>
                <a:off x="-1651852" y="2778223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330B4A4-C8E6-4569-B3A5-F98A06E5F6DE}"/>
              </a:ext>
            </a:extLst>
          </p:cNvPr>
          <p:cNvGrpSpPr/>
          <p:nvPr/>
        </p:nvGrpSpPr>
        <p:grpSpPr>
          <a:xfrm>
            <a:off x="3856559" y="1189633"/>
            <a:ext cx="2169738" cy="2249062"/>
            <a:chOff x="3856559" y="1189633"/>
            <a:chExt cx="2169738" cy="224906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3DB8180-200E-4CD6-A0C2-AA1474E36904}"/>
                </a:ext>
              </a:extLst>
            </p:cNvPr>
            <p:cNvSpPr txBox="1"/>
            <p:nvPr/>
          </p:nvSpPr>
          <p:spPr>
            <a:xfrm>
              <a:off x="3946026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9F603DB-291C-4697-A8CC-73E923BB8DC9}"/>
                </a:ext>
              </a:extLst>
            </p:cNvPr>
            <p:cNvGrpSpPr/>
            <p:nvPr/>
          </p:nvGrpSpPr>
          <p:grpSpPr>
            <a:xfrm>
              <a:off x="3856559" y="1268960"/>
              <a:ext cx="2169738" cy="2169735"/>
              <a:chOff x="-2964558" y="4139088"/>
              <a:chExt cx="2636975" cy="263697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3DF5DE68-7E39-4583-BE14-BF295FEE937D}"/>
                  </a:ext>
                </a:extLst>
              </p:cNvPr>
              <p:cNvGrpSpPr/>
              <p:nvPr/>
            </p:nvGrpSpPr>
            <p:grpSpPr>
              <a:xfrm>
                <a:off x="-2964558" y="4139088"/>
                <a:ext cx="2636975" cy="2636972"/>
                <a:chOff x="2212828" y="4014065"/>
                <a:chExt cx="1629386" cy="1629384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FDC5D08-B33F-4092-831A-15730EAC2EBA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ABDCB6C5-3754-4E13-9702-CC5468B9EA89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48" name="楕円 147">
                      <a:extLst>
                        <a:ext uri="{FF2B5EF4-FFF2-40B4-BE49-F238E27FC236}">
                          <a16:creationId xmlns:a16="http://schemas.microsoft.com/office/drawing/2014/main" id="{9EA7F5ED-5BE4-4DB0-839F-BCE1DF8AD2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138B3AAF-22A0-4B29-8290-D3561BEE69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47" name="&quot;禁止&quot;マーク 146">
                    <a:extLst>
                      <a:ext uri="{FF2B5EF4-FFF2-40B4-BE49-F238E27FC236}">
                        <a16:creationId xmlns:a16="http://schemas.microsoft.com/office/drawing/2014/main" id="{854C3404-7899-49B9-9141-03D367FD65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5" name="&quot;禁止&quot;マーク 144">
                  <a:extLst>
                    <a:ext uri="{FF2B5EF4-FFF2-40B4-BE49-F238E27FC236}">
                      <a16:creationId xmlns:a16="http://schemas.microsoft.com/office/drawing/2014/main" id="{B8B51F42-4A29-4539-8289-A7916890AF34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0075335E-14B4-4D8F-B13B-C753780F97AA}"/>
                  </a:ext>
                </a:extLst>
              </p:cNvPr>
              <p:cNvGrpSpPr/>
              <p:nvPr/>
            </p:nvGrpSpPr>
            <p:grpSpPr>
              <a:xfrm>
                <a:off x="-2133601" y="4406467"/>
                <a:ext cx="1193801" cy="2080957"/>
                <a:chOff x="1311713" y="4354340"/>
                <a:chExt cx="1314565" cy="2291468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0D928224-DB43-4592-9A3A-9FF424C949BC}"/>
                    </a:ext>
                  </a:extLst>
                </p:cNvPr>
                <p:cNvGrpSpPr/>
                <p:nvPr/>
              </p:nvGrpSpPr>
              <p:grpSpPr>
                <a:xfrm>
                  <a:off x="1311713" y="4354340"/>
                  <a:ext cx="1068263" cy="2291468"/>
                  <a:chOff x="2074206" y="1262634"/>
                  <a:chExt cx="780964" cy="1675201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AB73643E-491C-45B7-8093-F8F65FCFBB4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074206" y="1262634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5C3A4AAE-E9A3-4917-B2B5-7A4D2A15B05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192445" y="1916399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FA063104-6C3B-48F4-AA58-E728CFD513A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274698" y="1822202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56881E93-51E8-40AE-A963-964D602B7B8B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2617609" y="2050784"/>
                    <a:ext cx="127454" cy="347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E2F1F942-1947-41D0-BFA6-B08BB2C59988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2434382" y="193368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B28A0B40-3345-4830-8D5C-6C7834245F40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2450183" y="2489732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台形 142">
                    <a:extLst>
                      <a:ext uri="{FF2B5EF4-FFF2-40B4-BE49-F238E27FC236}">
                        <a16:creationId xmlns:a16="http://schemas.microsoft.com/office/drawing/2014/main" id="{7FEE81DE-EFA0-42AD-9E7B-99ACE3B810C8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2143010" y="2489732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5D630E2A-D995-4F82-B73B-61419DBDF828}"/>
                    </a:ext>
                  </a:extLst>
                </p:cNvPr>
                <p:cNvSpPr/>
                <p:nvPr/>
              </p:nvSpPr>
              <p:spPr bwMode="auto">
                <a:xfrm>
                  <a:off x="2021268" y="5597533"/>
                  <a:ext cx="605010" cy="748301"/>
                </a:xfrm>
                <a:custGeom>
                  <a:avLst/>
                  <a:gdLst>
                    <a:gd name="connsiteX0" fmla="*/ 855095 w 1710190"/>
                    <a:gd name="connsiteY0" fmla="*/ 59866 h 2115233"/>
                    <a:gd name="connsiteX1" fmla="*/ 544348 w 1710190"/>
                    <a:gd name="connsiteY1" fmla="*/ 720914 h 2115233"/>
                    <a:gd name="connsiteX2" fmla="*/ 542642 w 1710190"/>
                    <a:gd name="connsiteY2" fmla="*/ 765084 h 2115233"/>
                    <a:gd name="connsiteX3" fmla="*/ 1167548 w 1710190"/>
                    <a:gd name="connsiteY3" fmla="*/ 765084 h 2115233"/>
                    <a:gd name="connsiteX4" fmla="*/ 1165842 w 1710190"/>
                    <a:gd name="connsiteY4" fmla="*/ 720914 h 2115233"/>
                    <a:gd name="connsiteX5" fmla="*/ 855095 w 1710190"/>
                    <a:gd name="connsiteY5" fmla="*/ 59866 h 2115233"/>
                    <a:gd name="connsiteX6" fmla="*/ 855095 w 1710190"/>
                    <a:gd name="connsiteY6" fmla="*/ 0 h 2115233"/>
                    <a:gd name="connsiteX7" fmla="*/ 1332122 w 1710190"/>
                    <a:gd name="connsiteY7" fmla="*/ 663468 h 2115233"/>
                    <a:gd name="connsiteX8" fmla="*/ 1338124 w 1710190"/>
                    <a:gd name="connsiteY8" fmla="*/ 765084 h 2115233"/>
                    <a:gd name="connsiteX9" fmla="*/ 1493302 w 1710190"/>
                    <a:gd name="connsiteY9" fmla="*/ 765084 h 2115233"/>
                    <a:gd name="connsiteX10" fmla="*/ 1710190 w 1710190"/>
                    <a:gd name="connsiteY10" fmla="*/ 2115233 h 2115233"/>
                    <a:gd name="connsiteX11" fmla="*/ 0 w 1710190"/>
                    <a:gd name="connsiteY11" fmla="*/ 2115233 h 2115233"/>
                    <a:gd name="connsiteX12" fmla="*/ 216888 w 1710190"/>
                    <a:gd name="connsiteY12" fmla="*/ 765084 h 2115233"/>
                    <a:gd name="connsiteX13" fmla="*/ 372066 w 1710190"/>
                    <a:gd name="connsiteY13" fmla="*/ 765084 h 2115233"/>
                    <a:gd name="connsiteX14" fmla="*/ 378069 w 1710190"/>
                    <a:gd name="connsiteY14" fmla="*/ 663468 h 2115233"/>
                    <a:gd name="connsiteX15" fmla="*/ 855095 w 1710190"/>
                    <a:gd name="connsiteY15" fmla="*/ 0 h 2115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10190" h="2115233">
                      <a:moveTo>
                        <a:pt x="855095" y="59866"/>
                      </a:moveTo>
                      <a:cubicBezTo>
                        <a:pt x="701813" y="59866"/>
                        <a:pt x="573925" y="343655"/>
                        <a:pt x="544348" y="720914"/>
                      </a:cubicBezTo>
                      <a:lnTo>
                        <a:pt x="542642" y="765084"/>
                      </a:lnTo>
                      <a:lnTo>
                        <a:pt x="1167548" y="765084"/>
                      </a:lnTo>
                      <a:lnTo>
                        <a:pt x="1165842" y="720914"/>
                      </a:lnTo>
                      <a:cubicBezTo>
                        <a:pt x="1136265" y="343655"/>
                        <a:pt x="1008378" y="59866"/>
                        <a:pt x="855095" y="59866"/>
                      </a:cubicBezTo>
                      <a:close/>
                      <a:moveTo>
                        <a:pt x="855095" y="0"/>
                      </a:moveTo>
                      <a:cubicBezTo>
                        <a:pt x="1090398" y="0"/>
                        <a:pt x="1286718" y="284827"/>
                        <a:pt x="1332122" y="663468"/>
                      </a:cubicBezTo>
                      <a:lnTo>
                        <a:pt x="1338124" y="765084"/>
                      </a:lnTo>
                      <a:lnTo>
                        <a:pt x="1493302" y="765084"/>
                      </a:lnTo>
                      <a:lnTo>
                        <a:pt x="1710190" y="2115233"/>
                      </a:lnTo>
                      <a:lnTo>
                        <a:pt x="0" y="2115233"/>
                      </a:lnTo>
                      <a:lnTo>
                        <a:pt x="216888" y="765084"/>
                      </a:lnTo>
                      <a:lnTo>
                        <a:pt x="372066" y="765084"/>
                      </a:lnTo>
                      <a:lnTo>
                        <a:pt x="378069" y="663468"/>
                      </a:lnTo>
                      <a:cubicBezTo>
                        <a:pt x="423472" y="284827"/>
                        <a:pt x="619792" y="0"/>
                        <a:pt x="855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&quot;禁止&quot;マーク 133">
                <a:extLst>
                  <a:ext uri="{FF2B5EF4-FFF2-40B4-BE49-F238E27FC236}">
                    <a16:creationId xmlns:a16="http://schemas.microsoft.com/office/drawing/2014/main" id="{4D833AD5-BF0E-4219-BEE4-37C354C9166E}"/>
                  </a:ext>
                </a:extLst>
              </p:cNvPr>
              <p:cNvSpPr/>
              <p:nvPr/>
            </p:nvSpPr>
            <p:spPr bwMode="auto">
              <a:xfrm>
                <a:off x="-2905390" y="4198258"/>
                <a:ext cx="2518636" cy="251863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0173A580-7671-47D3-BC3B-F7B1948CEDEE}"/>
              </a:ext>
            </a:extLst>
          </p:cNvPr>
          <p:cNvGrpSpPr/>
          <p:nvPr/>
        </p:nvGrpSpPr>
        <p:grpSpPr>
          <a:xfrm>
            <a:off x="6812167" y="1189633"/>
            <a:ext cx="2169738" cy="2254039"/>
            <a:chOff x="6812167" y="1189633"/>
            <a:chExt cx="2169738" cy="2254039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4AF41C8-E0FD-4D1F-9BC9-F5F2D0BE97C9}"/>
                </a:ext>
              </a:extLst>
            </p:cNvPr>
            <p:cNvSpPr txBox="1"/>
            <p:nvPr/>
          </p:nvSpPr>
          <p:spPr>
            <a:xfrm>
              <a:off x="6877838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2356B4E-0983-4930-8626-288599E94322}"/>
                </a:ext>
              </a:extLst>
            </p:cNvPr>
            <p:cNvGrpSpPr/>
            <p:nvPr/>
          </p:nvGrpSpPr>
          <p:grpSpPr>
            <a:xfrm>
              <a:off x="6812167" y="1273937"/>
              <a:ext cx="2169738" cy="2169735"/>
              <a:chOff x="6475485" y="2867143"/>
              <a:chExt cx="2636975" cy="2636972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18A3112-442E-40B3-A076-90A5EAE93053}"/>
                  </a:ext>
                </a:extLst>
              </p:cNvPr>
              <p:cNvGrpSpPr/>
              <p:nvPr/>
            </p:nvGrpSpPr>
            <p:grpSpPr>
              <a:xfrm>
                <a:off x="6475485" y="2867143"/>
                <a:ext cx="2636975" cy="2636972"/>
                <a:chOff x="2212828" y="4014065"/>
                <a:chExt cx="1629386" cy="1629384"/>
              </a:xfrm>
            </p:grpSpPr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C1EA41D6-B2BF-4E4D-92E8-70DBB834588E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844468E2-A810-44EF-A67C-EF48CBBE2289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61" name="楕円 160">
                      <a:extLst>
                        <a:ext uri="{FF2B5EF4-FFF2-40B4-BE49-F238E27FC236}">
                          <a16:creationId xmlns:a16="http://schemas.microsoft.com/office/drawing/2014/main" id="{65D2B075-459E-4712-B901-C310A4A366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楕円 161">
                      <a:extLst>
                        <a:ext uri="{FF2B5EF4-FFF2-40B4-BE49-F238E27FC236}">
                          <a16:creationId xmlns:a16="http://schemas.microsoft.com/office/drawing/2014/main" id="{B55AB770-7574-4A01-8801-6992362972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60" name="&quot;禁止&quot;マーク 159">
                    <a:extLst>
                      <a:ext uri="{FF2B5EF4-FFF2-40B4-BE49-F238E27FC236}">
                        <a16:creationId xmlns:a16="http://schemas.microsoft.com/office/drawing/2014/main" id="{69D48CD5-E4A8-4B7B-B87A-4974EC434A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8" name="&quot;禁止&quot;マーク 157">
                  <a:extLst>
                    <a:ext uri="{FF2B5EF4-FFF2-40B4-BE49-F238E27FC236}">
                      <a16:creationId xmlns:a16="http://schemas.microsoft.com/office/drawing/2014/main" id="{9CB4E4EC-541C-45B3-A052-7A7584EF2495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CDD2B2D-FB2A-4E39-AC4B-987894A98067}"/>
                  </a:ext>
                </a:extLst>
              </p:cNvPr>
              <p:cNvGrpSpPr/>
              <p:nvPr/>
            </p:nvGrpSpPr>
            <p:grpSpPr>
              <a:xfrm>
                <a:off x="6534653" y="2926313"/>
                <a:ext cx="2518636" cy="2518633"/>
                <a:chOff x="-16081" y="1391558"/>
                <a:chExt cx="2518636" cy="2518633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9101779D-2063-4077-9CD3-1CF7D8486B94}"/>
                    </a:ext>
                  </a:extLst>
                </p:cNvPr>
                <p:cNvGrpSpPr/>
                <p:nvPr/>
              </p:nvGrpSpPr>
              <p:grpSpPr>
                <a:xfrm>
                  <a:off x="553004" y="1637241"/>
                  <a:ext cx="1359616" cy="1833548"/>
                  <a:chOff x="801710" y="3304384"/>
                  <a:chExt cx="1230290" cy="1659142"/>
                </a:xfrm>
                <a:solidFill>
                  <a:srgbClr val="00B0F0"/>
                </a:solidFill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A05C2D41-CB58-45CC-ACEB-7A3DAE95A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5485" y="3304384"/>
                    <a:ext cx="798490" cy="926790"/>
                  </a:xfrm>
                  <a:custGeom>
                    <a:avLst/>
                    <a:gdLst>
                      <a:gd name="connsiteX0" fmla="*/ 399245 w 798490"/>
                      <a:gd name="connsiteY0" fmla="*/ 0 h 926790"/>
                      <a:gd name="connsiteX1" fmla="*/ 798490 w 798490"/>
                      <a:gd name="connsiteY1" fmla="*/ 399245 h 926790"/>
                      <a:gd name="connsiteX2" fmla="*/ 798490 w 798490"/>
                      <a:gd name="connsiteY2" fmla="*/ 779700 h 926790"/>
                      <a:gd name="connsiteX3" fmla="*/ 651400 w 798490"/>
                      <a:gd name="connsiteY3" fmla="*/ 926790 h 926790"/>
                      <a:gd name="connsiteX4" fmla="*/ 651353 w 798490"/>
                      <a:gd name="connsiteY4" fmla="*/ 926790 h 926790"/>
                      <a:gd name="connsiteX5" fmla="*/ 657442 w 798490"/>
                      <a:gd name="connsiteY5" fmla="*/ 917760 h 926790"/>
                      <a:gd name="connsiteX6" fmla="*/ 665140 w 798490"/>
                      <a:gd name="connsiteY6" fmla="*/ 879629 h 926790"/>
                      <a:gd name="connsiteX7" fmla="*/ 665140 w 798490"/>
                      <a:gd name="connsiteY7" fmla="*/ 316695 h 926790"/>
                      <a:gd name="connsiteX8" fmla="*/ 399245 w 798490"/>
                      <a:gd name="connsiteY8" fmla="*/ 50800 h 926790"/>
                      <a:gd name="connsiteX9" fmla="*/ 133350 w 798490"/>
                      <a:gd name="connsiteY9" fmla="*/ 316695 h 926790"/>
                      <a:gd name="connsiteX10" fmla="*/ 133350 w 798490"/>
                      <a:gd name="connsiteY10" fmla="*/ 879629 h 926790"/>
                      <a:gd name="connsiteX11" fmla="*/ 141048 w 798490"/>
                      <a:gd name="connsiteY11" fmla="*/ 917760 h 926790"/>
                      <a:gd name="connsiteX12" fmla="*/ 147137 w 798490"/>
                      <a:gd name="connsiteY12" fmla="*/ 926790 h 926790"/>
                      <a:gd name="connsiteX13" fmla="*/ 147090 w 798490"/>
                      <a:gd name="connsiteY13" fmla="*/ 926790 h 926790"/>
                      <a:gd name="connsiteX14" fmla="*/ 0 w 798490"/>
                      <a:gd name="connsiteY14" fmla="*/ 779700 h 926790"/>
                      <a:gd name="connsiteX15" fmla="*/ 0 w 798490"/>
                      <a:gd name="connsiteY15" fmla="*/ 399245 h 926790"/>
                      <a:gd name="connsiteX16" fmla="*/ 399245 w 798490"/>
                      <a:gd name="connsiteY16" fmla="*/ 0 h 9267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98490" h="926790">
                        <a:moveTo>
                          <a:pt x="399245" y="0"/>
                        </a:moveTo>
                        <a:cubicBezTo>
                          <a:pt x="619742" y="0"/>
                          <a:pt x="798490" y="178748"/>
                          <a:pt x="798490" y="399245"/>
                        </a:cubicBezTo>
                        <a:lnTo>
                          <a:pt x="798490" y="779700"/>
                        </a:lnTo>
                        <a:cubicBezTo>
                          <a:pt x="798490" y="860936"/>
                          <a:pt x="732636" y="926790"/>
                          <a:pt x="651400" y="926790"/>
                        </a:cubicBezTo>
                        <a:lnTo>
                          <a:pt x="651353" y="926790"/>
                        </a:lnTo>
                        <a:lnTo>
                          <a:pt x="657442" y="917760"/>
                        </a:lnTo>
                        <a:cubicBezTo>
                          <a:pt x="662399" y="906040"/>
                          <a:pt x="665140" y="893155"/>
                          <a:pt x="665140" y="879629"/>
                        </a:cubicBezTo>
                        <a:lnTo>
                          <a:pt x="665140" y="316695"/>
                        </a:lnTo>
                        <a:cubicBezTo>
                          <a:pt x="665140" y="169845"/>
                          <a:pt x="546095" y="50800"/>
                          <a:pt x="399245" y="50800"/>
                        </a:cubicBezTo>
                        <a:cubicBezTo>
                          <a:pt x="252395" y="50800"/>
                          <a:pt x="133350" y="169845"/>
                          <a:pt x="133350" y="316695"/>
                        </a:cubicBezTo>
                        <a:lnTo>
                          <a:pt x="133350" y="879629"/>
                        </a:lnTo>
                        <a:cubicBezTo>
                          <a:pt x="133350" y="893155"/>
                          <a:pt x="136091" y="906040"/>
                          <a:pt x="141048" y="917760"/>
                        </a:cubicBezTo>
                        <a:lnTo>
                          <a:pt x="147137" y="926790"/>
                        </a:lnTo>
                        <a:lnTo>
                          <a:pt x="147090" y="926790"/>
                        </a:lnTo>
                        <a:cubicBezTo>
                          <a:pt x="65854" y="926790"/>
                          <a:pt x="0" y="860936"/>
                          <a:pt x="0" y="779700"/>
                        </a:cubicBezTo>
                        <a:lnTo>
                          <a:pt x="0" y="399245"/>
                        </a:lnTo>
                        <a:cubicBezTo>
                          <a:pt x="0" y="178748"/>
                          <a:pt x="178748" y="0"/>
                          <a:pt x="399245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9111F07-2AEC-42CA-A68E-8C3B0AB1EE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1710" y="3304384"/>
                    <a:ext cx="1230290" cy="1659142"/>
                  </a:xfrm>
                  <a:custGeom>
                    <a:avLst/>
                    <a:gdLst>
                      <a:gd name="connsiteX0" fmla="*/ 661531 w 1230290"/>
                      <a:gd name="connsiteY0" fmla="*/ 50800 h 1659142"/>
                      <a:gd name="connsiteX1" fmla="*/ 395636 w 1230290"/>
                      <a:gd name="connsiteY1" fmla="*/ 316695 h 1659142"/>
                      <a:gd name="connsiteX2" fmla="*/ 395636 w 1230290"/>
                      <a:gd name="connsiteY2" fmla="*/ 665476 h 1659142"/>
                      <a:gd name="connsiteX3" fmla="*/ 927426 w 1230290"/>
                      <a:gd name="connsiteY3" fmla="*/ 665476 h 1659142"/>
                      <a:gd name="connsiteX4" fmla="*/ 927426 w 1230290"/>
                      <a:gd name="connsiteY4" fmla="*/ 316695 h 1659142"/>
                      <a:gd name="connsiteX5" fmla="*/ 661531 w 1230290"/>
                      <a:gd name="connsiteY5" fmla="*/ 50800 h 1659142"/>
                      <a:gd name="connsiteX6" fmla="*/ 661531 w 1230290"/>
                      <a:gd name="connsiteY6" fmla="*/ 0 h 1659142"/>
                      <a:gd name="connsiteX7" fmla="*/ 1060776 w 1230290"/>
                      <a:gd name="connsiteY7" fmla="*/ 399245 h 1659142"/>
                      <a:gd name="connsiteX8" fmla="*/ 1060776 w 1230290"/>
                      <a:gd name="connsiteY8" fmla="*/ 665476 h 1659142"/>
                      <a:gd name="connsiteX9" fmla="*/ 1230290 w 1230290"/>
                      <a:gd name="connsiteY9" fmla="*/ 665476 h 1659142"/>
                      <a:gd name="connsiteX10" fmla="*/ 1230290 w 1230290"/>
                      <a:gd name="connsiteY10" fmla="*/ 1552303 h 1659142"/>
                      <a:gd name="connsiteX11" fmla="*/ 1123451 w 1230290"/>
                      <a:gd name="connsiteY11" fmla="*/ 1659142 h 1659142"/>
                      <a:gd name="connsiteX12" fmla="*/ 106839 w 1230290"/>
                      <a:gd name="connsiteY12" fmla="*/ 1659142 h 1659142"/>
                      <a:gd name="connsiteX13" fmla="*/ 0 w 1230290"/>
                      <a:gd name="connsiteY13" fmla="*/ 1552303 h 1659142"/>
                      <a:gd name="connsiteX14" fmla="*/ 0 w 1230290"/>
                      <a:gd name="connsiteY14" fmla="*/ 665476 h 1659142"/>
                      <a:gd name="connsiteX15" fmla="*/ 262286 w 1230290"/>
                      <a:gd name="connsiteY15" fmla="*/ 665476 h 1659142"/>
                      <a:gd name="connsiteX16" fmla="*/ 262286 w 1230290"/>
                      <a:gd name="connsiteY16" fmla="*/ 399245 h 1659142"/>
                      <a:gd name="connsiteX17" fmla="*/ 661531 w 1230290"/>
                      <a:gd name="connsiteY17" fmla="*/ 0 h 1659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230290" h="1659142">
                        <a:moveTo>
                          <a:pt x="661531" y="50800"/>
                        </a:moveTo>
                        <a:cubicBezTo>
                          <a:pt x="514681" y="50800"/>
                          <a:pt x="395636" y="169845"/>
                          <a:pt x="395636" y="316695"/>
                        </a:cubicBezTo>
                        <a:lnTo>
                          <a:pt x="395636" y="665476"/>
                        </a:lnTo>
                        <a:lnTo>
                          <a:pt x="927426" y="665476"/>
                        </a:lnTo>
                        <a:lnTo>
                          <a:pt x="927426" y="316695"/>
                        </a:lnTo>
                        <a:cubicBezTo>
                          <a:pt x="927426" y="169845"/>
                          <a:pt x="808381" y="50800"/>
                          <a:pt x="661531" y="50800"/>
                        </a:cubicBezTo>
                        <a:close/>
                        <a:moveTo>
                          <a:pt x="661531" y="0"/>
                        </a:moveTo>
                        <a:cubicBezTo>
                          <a:pt x="882028" y="0"/>
                          <a:pt x="1060776" y="178748"/>
                          <a:pt x="1060776" y="399245"/>
                        </a:cubicBezTo>
                        <a:lnTo>
                          <a:pt x="1060776" y="665476"/>
                        </a:lnTo>
                        <a:lnTo>
                          <a:pt x="1230290" y="665476"/>
                        </a:lnTo>
                        <a:lnTo>
                          <a:pt x="1230290" y="1552303"/>
                        </a:lnTo>
                        <a:cubicBezTo>
                          <a:pt x="1230290" y="1611309"/>
                          <a:pt x="1182457" y="1659142"/>
                          <a:pt x="1123451" y="1659142"/>
                        </a:cubicBezTo>
                        <a:lnTo>
                          <a:pt x="106839" y="1659142"/>
                        </a:lnTo>
                        <a:cubicBezTo>
                          <a:pt x="47833" y="1659142"/>
                          <a:pt x="0" y="1611309"/>
                          <a:pt x="0" y="1552303"/>
                        </a:cubicBezTo>
                        <a:lnTo>
                          <a:pt x="0" y="665476"/>
                        </a:lnTo>
                        <a:lnTo>
                          <a:pt x="262286" y="665476"/>
                        </a:lnTo>
                        <a:lnTo>
                          <a:pt x="262286" y="399245"/>
                        </a:lnTo>
                        <a:cubicBezTo>
                          <a:pt x="262286" y="178748"/>
                          <a:pt x="441034" y="0"/>
                          <a:pt x="661531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&quot;禁止&quot;マーク 153">
                  <a:extLst>
                    <a:ext uri="{FF2B5EF4-FFF2-40B4-BE49-F238E27FC236}">
                      <a16:creationId xmlns:a16="http://schemas.microsoft.com/office/drawing/2014/main" id="{44CC6BF5-A458-423A-89C6-CA83840BFA2C}"/>
                    </a:ext>
                  </a:extLst>
                </p:cNvPr>
                <p:cNvSpPr/>
                <p:nvPr/>
              </p:nvSpPr>
              <p:spPr bwMode="auto">
                <a:xfrm>
                  <a:off x="-16081" y="1391558"/>
                  <a:ext cx="2518636" cy="251863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3D0AB2D3-8B65-4646-BFDF-1548413A892D}"/>
              </a:ext>
            </a:extLst>
          </p:cNvPr>
          <p:cNvGrpSpPr/>
          <p:nvPr/>
        </p:nvGrpSpPr>
        <p:grpSpPr>
          <a:xfrm>
            <a:off x="6857596" y="3864634"/>
            <a:ext cx="2086102" cy="2421866"/>
            <a:chOff x="6857596" y="3864634"/>
            <a:chExt cx="2086102" cy="2421866"/>
          </a:xfrm>
        </p:grpSpPr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BAABC22-8FCF-4E5E-A087-56C9711830D6}"/>
                </a:ext>
              </a:extLst>
            </p:cNvPr>
            <p:cNvSpPr txBox="1"/>
            <p:nvPr/>
          </p:nvSpPr>
          <p:spPr>
            <a:xfrm>
              <a:off x="6903701" y="5986414"/>
              <a:ext cx="2016012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7CA44C5-67D9-4651-8957-23EAFDA078F7}"/>
                </a:ext>
              </a:extLst>
            </p:cNvPr>
            <p:cNvGrpSpPr/>
            <p:nvPr/>
          </p:nvGrpSpPr>
          <p:grpSpPr>
            <a:xfrm>
              <a:off x="6857596" y="3864634"/>
              <a:ext cx="2086102" cy="2041876"/>
              <a:chOff x="6071563" y="3760081"/>
              <a:chExt cx="2256219" cy="2208387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24E2534D-5EB9-4D6A-9753-007A164D5DC7}"/>
                  </a:ext>
                </a:extLst>
              </p:cNvPr>
              <p:cNvGrpSpPr/>
              <p:nvPr/>
            </p:nvGrpSpPr>
            <p:grpSpPr>
              <a:xfrm>
                <a:off x="6557933" y="3998839"/>
                <a:ext cx="1283478" cy="1730870"/>
                <a:chOff x="801710" y="3304384"/>
                <a:chExt cx="1230290" cy="1659142"/>
              </a:xfrm>
              <a:solidFill>
                <a:srgbClr val="00B0F0"/>
              </a:solidFill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9293DDCF-14A0-4343-A417-2265AD404E63}"/>
                    </a:ext>
                  </a:extLst>
                </p:cNvPr>
                <p:cNvSpPr/>
                <p:nvPr/>
              </p:nvSpPr>
              <p:spPr bwMode="auto">
                <a:xfrm>
                  <a:off x="975485" y="3304384"/>
                  <a:ext cx="798490" cy="926790"/>
                </a:xfrm>
                <a:custGeom>
                  <a:avLst/>
                  <a:gdLst>
                    <a:gd name="connsiteX0" fmla="*/ 399245 w 798490"/>
                    <a:gd name="connsiteY0" fmla="*/ 0 h 926790"/>
                    <a:gd name="connsiteX1" fmla="*/ 798490 w 798490"/>
                    <a:gd name="connsiteY1" fmla="*/ 399245 h 926790"/>
                    <a:gd name="connsiteX2" fmla="*/ 798490 w 798490"/>
                    <a:gd name="connsiteY2" fmla="*/ 779700 h 926790"/>
                    <a:gd name="connsiteX3" fmla="*/ 651400 w 798490"/>
                    <a:gd name="connsiteY3" fmla="*/ 926790 h 926790"/>
                    <a:gd name="connsiteX4" fmla="*/ 651353 w 798490"/>
                    <a:gd name="connsiteY4" fmla="*/ 926790 h 926790"/>
                    <a:gd name="connsiteX5" fmla="*/ 657442 w 798490"/>
                    <a:gd name="connsiteY5" fmla="*/ 917760 h 926790"/>
                    <a:gd name="connsiteX6" fmla="*/ 665140 w 798490"/>
                    <a:gd name="connsiteY6" fmla="*/ 879629 h 926790"/>
                    <a:gd name="connsiteX7" fmla="*/ 665140 w 798490"/>
                    <a:gd name="connsiteY7" fmla="*/ 316695 h 926790"/>
                    <a:gd name="connsiteX8" fmla="*/ 399245 w 798490"/>
                    <a:gd name="connsiteY8" fmla="*/ 50800 h 926790"/>
                    <a:gd name="connsiteX9" fmla="*/ 133350 w 798490"/>
                    <a:gd name="connsiteY9" fmla="*/ 316695 h 926790"/>
                    <a:gd name="connsiteX10" fmla="*/ 133350 w 798490"/>
                    <a:gd name="connsiteY10" fmla="*/ 879629 h 926790"/>
                    <a:gd name="connsiteX11" fmla="*/ 141048 w 798490"/>
                    <a:gd name="connsiteY11" fmla="*/ 917760 h 926790"/>
                    <a:gd name="connsiteX12" fmla="*/ 147137 w 798490"/>
                    <a:gd name="connsiteY12" fmla="*/ 926790 h 926790"/>
                    <a:gd name="connsiteX13" fmla="*/ 147090 w 798490"/>
                    <a:gd name="connsiteY13" fmla="*/ 926790 h 926790"/>
                    <a:gd name="connsiteX14" fmla="*/ 0 w 798490"/>
                    <a:gd name="connsiteY14" fmla="*/ 779700 h 926790"/>
                    <a:gd name="connsiteX15" fmla="*/ 0 w 798490"/>
                    <a:gd name="connsiteY15" fmla="*/ 399245 h 926790"/>
                    <a:gd name="connsiteX16" fmla="*/ 399245 w 798490"/>
                    <a:gd name="connsiteY16" fmla="*/ 0 h 926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98490" h="926790">
                      <a:moveTo>
                        <a:pt x="399245" y="0"/>
                      </a:moveTo>
                      <a:cubicBezTo>
                        <a:pt x="619742" y="0"/>
                        <a:pt x="798490" y="178748"/>
                        <a:pt x="798490" y="399245"/>
                      </a:cubicBezTo>
                      <a:lnTo>
                        <a:pt x="798490" y="779700"/>
                      </a:lnTo>
                      <a:cubicBezTo>
                        <a:pt x="798490" y="860936"/>
                        <a:pt x="732636" y="926790"/>
                        <a:pt x="651400" y="926790"/>
                      </a:cubicBezTo>
                      <a:lnTo>
                        <a:pt x="651353" y="926790"/>
                      </a:lnTo>
                      <a:lnTo>
                        <a:pt x="657442" y="917760"/>
                      </a:lnTo>
                      <a:cubicBezTo>
                        <a:pt x="662399" y="906040"/>
                        <a:pt x="665140" y="893155"/>
                        <a:pt x="665140" y="879629"/>
                      </a:cubicBezTo>
                      <a:lnTo>
                        <a:pt x="665140" y="316695"/>
                      </a:lnTo>
                      <a:cubicBezTo>
                        <a:pt x="665140" y="169845"/>
                        <a:pt x="546095" y="50800"/>
                        <a:pt x="399245" y="50800"/>
                      </a:cubicBezTo>
                      <a:cubicBezTo>
                        <a:pt x="252395" y="50800"/>
                        <a:pt x="133350" y="169845"/>
                        <a:pt x="133350" y="316695"/>
                      </a:cubicBezTo>
                      <a:lnTo>
                        <a:pt x="133350" y="879629"/>
                      </a:lnTo>
                      <a:cubicBezTo>
                        <a:pt x="133350" y="893155"/>
                        <a:pt x="136091" y="906040"/>
                        <a:pt x="141048" y="917760"/>
                      </a:cubicBezTo>
                      <a:lnTo>
                        <a:pt x="147137" y="926790"/>
                      </a:lnTo>
                      <a:lnTo>
                        <a:pt x="147090" y="926790"/>
                      </a:lnTo>
                      <a:cubicBezTo>
                        <a:pt x="65854" y="926790"/>
                        <a:pt x="0" y="860936"/>
                        <a:pt x="0" y="779700"/>
                      </a:cubicBezTo>
                      <a:lnTo>
                        <a:pt x="0" y="399245"/>
                      </a:lnTo>
                      <a:cubicBezTo>
                        <a:pt x="0" y="178748"/>
                        <a:pt x="178748" y="0"/>
                        <a:pt x="39924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063F9D7-878A-4EA4-9CA1-594722ACAADB}"/>
                    </a:ext>
                  </a:extLst>
                </p:cNvPr>
                <p:cNvSpPr/>
                <p:nvPr/>
              </p:nvSpPr>
              <p:spPr bwMode="auto">
                <a:xfrm>
                  <a:off x="801710" y="3304384"/>
                  <a:ext cx="1230290" cy="1659142"/>
                </a:xfrm>
                <a:custGeom>
                  <a:avLst/>
                  <a:gdLst>
                    <a:gd name="connsiteX0" fmla="*/ 661531 w 1230290"/>
                    <a:gd name="connsiteY0" fmla="*/ 50800 h 1659142"/>
                    <a:gd name="connsiteX1" fmla="*/ 395636 w 1230290"/>
                    <a:gd name="connsiteY1" fmla="*/ 316695 h 1659142"/>
                    <a:gd name="connsiteX2" fmla="*/ 395636 w 1230290"/>
                    <a:gd name="connsiteY2" fmla="*/ 665476 h 1659142"/>
                    <a:gd name="connsiteX3" fmla="*/ 927426 w 1230290"/>
                    <a:gd name="connsiteY3" fmla="*/ 665476 h 1659142"/>
                    <a:gd name="connsiteX4" fmla="*/ 927426 w 1230290"/>
                    <a:gd name="connsiteY4" fmla="*/ 316695 h 1659142"/>
                    <a:gd name="connsiteX5" fmla="*/ 661531 w 1230290"/>
                    <a:gd name="connsiteY5" fmla="*/ 50800 h 1659142"/>
                    <a:gd name="connsiteX6" fmla="*/ 661531 w 1230290"/>
                    <a:gd name="connsiteY6" fmla="*/ 0 h 1659142"/>
                    <a:gd name="connsiteX7" fmla="*/ 1060776 w 1230290"/>
                    <a:gd name="connsiteY7" fmla="*/ 399245 h 1659142"/>
                    <a:gd name="connsiteX8" fmla="*/ 1060776 w 1230290"/>
                    <a:gd name="connsiteY8" fmla="*/ 665476 h 1659142"/>
                    <a:gd name="connsiteX9" fmla="*/ 1230290 w 1230290"/>
                    <a:gd name="connsiteY9" fmla="*/ 665476 h 1659142"/>
                    <a:gd name="connsiteX10" fmla="*/ 1230290 w 1230290"/>
                    <a:gd name="connsiteY10" fmla="*/ 1552303 h 1659142"/>
                    <a:gd name="connsiteX11" fmla="*/ 1123451 w 1230290"/>
                    <a:gd name="connsiteY11" fmla="*/ 1659142 h 1659142"/>
                    <a:gd name="connsiteX12" fmla="*/ 106839 w 1230290"/>
                    <a:gd name="connsiteY12" fmla="*/ 1659142 h 1659142"/>
                    <a:gd name="connsiteX13" fmla="*/ 0 w 1230290"/>
                    <a:gd name="connsiteY13" fmla="*/ 1552303 h 1659142"/>
                    <a:gd name="connsiteX14" fmla="*/ 0 w 1230290"/>
                    <a:gd name="connsiteY14" fmla="*/ 665476 h 1659142"/>
                    <a:gd name="connsiteX15" fmla="*/ 262286 w 1230290"/>
                    <a:gd name="connsiteY15" fmla="*/ 665476 h 1659142"/>
                    <a:gd name="connsiteX16" fmla="*/ 262286 w 1230290"/>
                    <a:gd name="connsiteY16" fmla="*/ 399245 h 1659142"/>
                    <a:gd name="connsiteX17" fmla="*/ 661531 w 1230290"/>
                    <a:gd name="connsiteY17" fmla="*/ 0 h 1659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30290" h="1659142">
                      <a:moveTo>
                        <a:pt x="661531" y="50800"/>
                      </a:moveTo>
                      <a:cubicBezTo>
                        <a:pt x="514681" y="50800"/>
                        <a:pt x="395636" y="169845"/>
                        <a:pt x="395636" y="316695"/>
                      </a:cubicBezTo>
                      <a:lnTo>
                        <a:pt x="395636" y="665476"/>
                      </a:lnTo>
                      <a:lnTo>
                        <a:pt x="927426" y="665476"/>
                      </a:lnTo>
                      <a:lnTo>
                        <a:pt x="927426" y="316695"/>
                      </a:lnTo>
                      <a:cubicBezTo>
                        <a:pt x="927426" y="169845"/>
                        <a:pt x="808381" y="50800"/>
                        <a:pt x="661531" y="50800"/>
                      </a:cubicBezTo>
                      <a:close/>
                      <a:moveTo>
                        <a:pt x="661531" y="0"/>
                      </a:moveTo>
                      <a:cubicBezTo>
                        <a:pt x="882028" y="0"/>
                        <a:pt x="1060776" y="178748"/>
                        <a:pt x="1060776" y="399245"/>
                      </a:cubicBezTo>
                      <a:lnTo>
                        <a:pt x="1060776" y="665476"/>
                      </a:lnTo>
                      <a:lnTo>
                        <a:pt x="1230290" y="665476"/>
                      </a:lnTo>
                      <a:lnTo>
                        <a:pt x="1230290" y="1552303"/>
                      </a:lnTo>
                      <a:cubicBezTo>
                        <a:pt x="1230290" y="1611309"/>
                        <a:pt x="1182457" y="1659142"/>
                        <a:pt x="1123451" y="1659142"/>
                      </a:cubicBezTo>
                      <a:lnTo>
                        <a:pt x="106839" y="1659142"/>
                      </a:lnTo>
                      <a:cubicBezTo>
                        <a:pt x="47833" y="1659142"/>
                        <a:pt x="0" y="1611309"/>
                        <a:pt x="0" y="1552303"/>
                      </a:cubicBezTo>
                      <a:lnTo>
                        <a:pt x="0" y="665476"/>
                      </a:lnTo>
                      <a:lnTo>
                        <a:pt x="262286" y="665476"/>
                      </a:lnTo>
                      <a:lnTo>
                        <a:pt x="262286" y="399245"/>
                      </a:lnTo>
                      <a:cubicBezTo>
                        <a:pt x="262286" y="178748"/>
                        <a:pt x="441034" y="0"/>
                        <a:pt x="66153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2B69C198-0EA9-402C-A8D9-4B996013B05A}"/>
                  </a:ext>
                </a:extLst>
              </p:cNvPr>
              <p:cNvSpPr/>
              <p:nvPr/>
            </p:nvSpPr>
            <p:spPr bwMode="auto">
              <a:xfrm>
                <a:off x="6071563" y="376008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BA80225A-FEB8-4DEA-9DAB-9F97B6F5381C}"/>
              </a:ext>
            </a:extLst>
          </p:cNvPr>
          <p:cNvGrpSpPr/>
          <p:nvPr/>
        </p:nvGrpSpPr>
        <p:grpSpPr>
          <a:xfrm>
            <a:off x="3915027" y="3864634"/>
            <a:ext cx="2086102" cy="2421866"/>
            <a:chOff x="3915027" y="3864634"/>
            <a:chExt cx="2086102" cy="2421866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9AF7B90-CC32-47E9-8B07-A48BFA7C1955}"/>
                </a:ext>
              </a:extLst>
            </p:cNvPr>
            <p:cNvSpPr txBox="1"/>
            <p:nvPr/>
          </p:nvSpPr>
          <p:spPr>
            <a:xfrm>
              <a:off x="3971889" y="5986414"/>
              <a:ext cx="2016012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CCFDEDA0-18E9-4A5E-83D7-10B4308EE552}"/>
                </a:ext>
              </a:extLst>
            </p:cNvPr>
            <p:cNvGrpSpPr/>
            <p:nvPr/>
          </p:nvGrpSpPr>
          <p:grpSpPr>
            <a:xfrm>
              <a:off x="3915027" y="3864634"/>
              <a:ext cx="2086102" cy="2041876"/>
              <a:chOff x="3585538" y="3760081"/>
              <a:chExt cx="2256219" cy="2208387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5CF99D3-EF45-424C-834E-2DF108919DB8}"/>
                  </a:ext>
                </a:extLst>
              </p:cNvPr>
              <p:cNvSpPr/>
              <p:nvPr/>
            </p:nvSpPr>
            <p:spPr bwMode="auto">
              <a:xfrm>
                <a:off x="3585538" y="376008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5148951A-E80E-4EEA-8723-F6E501E3FDB2}"/>
                  </a:ext>
                </a:extLst>
              </p:cNvPr>
              <p:cNvGrpSpPr/>
              <p:nvPr/>
            </p:nvGrpSpPr>
            <p:grpSpPr>
              <a:xfrm>
                <a:off x="4286195" y="3940653"/>
                <a:ext cx="1062182" cy="1851524"/>
                <a:chOff x="1311713" y="4354340"/>
                <a:chExt cx="1314565" cy="2291468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7454B797-8051-427B-9C99-9F94B4D34A92}"/>
                    </a:ext>
                  </a:extLst>
                </p:cNvPr>
                <p:cNvGrpSpPr/>
                <p:nvPr/>
              </p:nvGrpSpPr>
              <p:grpSpPr>
                <a:xfrm>
                  <a:off x="1311713" y="4354340"/>
                  <a:ext cx="1068263" cy="2291468"/>
                  <a:chOff x="2074206" y="1262634"/>
                  <a:chExt cx="780964" cy="1675201"/>
                </a:xfrm>
              </p:grpSpPr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36FC8722-1565-403A-BF0A-C6C796E204B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074206" y="1262634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363407C9-B98F-431B-B5CF-4D68E9179E3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192445" y="1916399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台形 174">
                    <a:extLst>
                      <a:ext uri="{FF2B5EF4-FFF2-40B4-BE49-F238E27FC236}">
                        <a16:creationId xmlns:a16="http://schemas.microsoft.com/office/drawing/2014/main" id="{808E1351-B5BC-4A0B-87D1-A0ACA7CFC45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274698" y="1822202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067ACAD4-FD51-478F-94E3-C96A8ACBF021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2617609" y="2050784"/>
                    <a:ext cx="127454" cy="347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2DB6DD70-6F85-47DA-8AEE-A025D9555280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2434382" y="193368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台形 177">
                    <a:extLst>
                      <a:ext uri="{FF2B5EF4-FFF2-40B4-BE49-F238E27FC236}">
                        <a16:creationId xmlns:a16="http://schemas.microsoft.com/office/drawing/2014/main" id="{0ED7E763-FFE7-40FB-81D1-F94D7F165A85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2450183" y="2489732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台形 178">
                    <a:extLst>
                      <a:ext uri="{FF2B5EF4-FFF2-40B4-BE49-F238E27FC236}">
                        <a16:creationId xmlns:a16="http://schemas.microsoft.com/office/drawing/2014/main" id="{6D85B0E8-8744-4A3C-973D-8177BF6D1349}"/>
                      </a:ext>
                    </a:extLst>
                  </p:cNvPr>
                  <p:cNvSpPr/>
                  <p:nvPr/>
                </p:nvSpPr>
                <p:spPr bwMode="auto">
                  <a:xfrm rot="11700000" flipH="1">
                    <a:off x="2143010" y="2489732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6C1351C-2765-4A71-A73A-18C0E4E9DF55}"/>
                    </a:ext>
                  </a:extLst>
                </p:cNvPr>
                <p:cNvSpPr/>
                <p:nvPr/>
              </p:nvSpPr>
              <p:spPr bwMode="auto">
                <a:xfrm>
                  <a:off x="2021268" y="5597533"/>
                  <a:ext cx="605010" cy="748301"/>
                </a:xfrm>
                <a:custGeom>
                  <a:avLst/>
                  <a:gdLst>
                    <a:gd name="connsiteX0" fmla="*/ 855095 w 1710190"/>
                    <a:gd name="connsiteY0" fmla="*/ 59866 h 2115233"/>
                    <a:gd name="connsiteX1" fmla="*/ 544348 w 1710190"/>
                    <a:gd name="connsiteY1" fmla="*/ 720914 h 2115233"/>
                    <a:gd name="connsiteX2" fmla="*/ 542642 w 1710190"/>
                    <a:gd name="connsiteY2" fmla="*/ 765084 h 2115233"/>
                    <a:gd name="connsiteX3" fmla="*/ 1167548 w 1710190"/>
                    <a:gd name="connsiteY3" fmla="*/ 765084 h 2115233"/>
                    <a:gd name="connsiteX4" fmla="*/ 1165842 w 1710190"/>
                    <a:gd name="connsiteY4" fmla="*/ 720914 h 2115233"/>
                    <a:gd name="connsiteX5" fmla="*/ 855095 w 1710190"/>
                    <a:gd name="connsiteY5" fmla="*/ 59866 h 2115233"/>
                    <a:gd name="connsiteX6" fmla="*/ 855095 w 1710190"/>
                    <a:gd name="connsiteY6" fmla="*/ 0 h 2115233"/>
                    <a:gd name="connsiteX7" fmla="*/ 1332122 w 1710190"/>
                    <a:gd name="connsiteY7" fmla="*/ 663468 h 2115233"/>
                    <a:gd name="connsiteX8" fmla="*/ 1338124 w 1710190"/>
                    <a:gd name="connsiteY8" fmla="*/ 765084 h 2115233"/>
                    <a:gd name="connsiteX9" fmla="*/ 1493302 w 1710190"/>
                    <a:gd name="connsiteY9" fmla="*/ 765084 h 2115233"/>
                    <a:gd name="connsiteX10" fmla="*/ 1710190 w 1710190"/>
                    <a:gd name="connsiteY10" fmla="*/ 2115233 h 2115233"/>
                    <a:gd name="connsiteX11" fmla="*/ 0 w 1710190"/>
                    <a:gd name="connsiteY11" fmla="*/ 2115233 h 2115233"/>
                    <a:gd name="connsiteX12" fmla="*/ 216888 w 1710190"/>
                    <a:gd name="connsiteY12" fmla="*/ 765084 h 2115233"/>
                    <a:gd name="connsiteX13" fmla="*/ 372066 w 1710190"/>
                    <a:gd name="connsiteY13" fmla="*/ 765084 h 2115233"/>
                    <a:gd name="connsiteX14" fmla="*/ 378069 w 1710190"/>
                    <a:gd name="connsiteY14" fmla="*/ 663468 h 2115233"/>
                    <a:gd name="connsiteX15" fmla="*/ 855095 w 1710190"/>
                    <a:gd name="connsiteY15" fmla="*/ 0 h 2115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10190" h="2115233">
                      <a:moveTo>
                        <a:pt x="855095" y="59866"/>
                      </a:moveTo>
                      <a:cubicBezTo>
                        <a:pt x="701813" y="59866"/>
                        <a:pt x="573925" y="343655"/>
                        <a:pt x="544348" y="720914"/>
                      </a:cubicBezTo>
                      <a:lnTo>
                        <a:pt x="542642" y="765084"/>
                      </a:lnTo>
                      <a:lnTo>
                        <a:pt x="1167548" y="765084"/>
                      </a:lnTo>
                      <a:lnTo>
                        <a:pt x="1165842" y="720914"/>
                      </a:lnTo>
                      <a:cubicBezTo>
                        <a:pt x="1136265" y="343655"/>
                        <a:pt x="1008378" y="59866"/>
                        <a:pt x="855095" y="59866"/>
                      </a:cubicBezTo>
                      <a:close/>
                      <a:moveTo>
                        <a:pt x="855095" y="0"/>
                      </a:moveTo>
                      <a:cubicBezTo>
                        <a:pt x="1090398" y="0"/>
                        <a:pt x="1286718" y="284827"/>
                        <a:pt x="1332122" y="663468"/>
                      </a:cubicBezTo>
                      <a:lnTo>
                        <a:pt x="1338124" y="765084"/>
                      </a:lnTo>
                      <a:lnTo>
                        <a:pt x="1493302" y="765084"/>
                      </a:lnTo>
                      <a:lnTo>
                        <a:pt x="1710190" y="2115233"/>
                      </a:lnTo>
                      <a:lnTo>
                        <a:pt x="0" y="2115233"/>
                      </a:lnTo>
                      <a:lnTo>
                        <a:pt x="216888" y="765084"/>
                      </a:lnTo>
                      <a:lnTo>
                        <a:pt x="372066" y="765084"/>
                      </a:lnTo>
                      <a:lnTo>
                        <a:pt x="378069" y="663468"/>
                      </a:lnTo>
                      <a:cubicBezTo>
                        <a:pt x="423472" y="284827"/>
                        <a:pt x="619792" y="0"/>
                        <a:pt x="855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264B57BA-A3E1-4D0B-A0E3-59FBF48C8CEA}"/>
              </a:ext>
            </a:extLst>
          </p:cNvPr>
          <p:cNvGrpSpPr/>
          <p:nvPr/>
        </p:nvGrpSpPr>
        <p:grpSpPr>
          <a:xfrm>
            <a:off x="1010524" y="3864634"/>
            <a:ext cx="2093450" cy="2421866"/>
            <a:chOff x="1010524" y="3864634"/>
            <a:chExt cx="2093450" cy="2421866"/>
          </a:xfrm>
        </p:grpSpPr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4DCD5203-2F24-4BA7-BB34-9BC0698EFB0D}"/>
                </a:ext>
              </a:extLst>
            </p:cNvPr>
            <p:cNvSpPr txBox="1"/>
            <p:nvPr/>
          </p:nvSpPr>
          <p:spPr>
            <a:xfrm>
              <a:off x="1010524" y="5986414"/>
              <a:ext cx="2016012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エコバッグ禁止</a:t>
              </a: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E4F0D790-2A4B-4732-8B30-867EE58C8679}"/>
                </a:ext>
              </a:extLst>
            </p:cNvPr>
            <p:cNvGrpSpPr/>
            <p:nvPr/>
          </p:nvGrpSpPr>
          <p:grpSpPr>
            <a:xfrm>
              <a:off x="1017872" y="3864634"/>
              <a:ext cx="2086102" cy="2041876"/>
              <a:chOff x="1137613" y="3760081"/>
              <a:chExt cx="2256219" cy="220838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C171FCF-3C9C-4FE4-B037-0BA6FE3EE085}"/>
                  </a:ext>
                </a:extLst>
              </p:cNvPr>
              <p:cNvSpPr/>
              <p:nvPr/>
            </p:nvSpPr>
            <p:spPr bwMode="auto">
              <a:xfrm>
                <a:off x="1564081" y="4013773"/>
                <a:ext cx="1375278" cy="1701001"/>
              </a:xfrm>
              <a:custGeom>
                <a:avLst/>
                <a:gdLst>
                  <a:gd name="connsiteX0" fmla="*/ 855095 w 1710190"/>
                  <a:gd name="connsiteY0" fmla="*/ 59866 h 2115233"/>
                  <a:gd name="connsiteX1" fmla="*/ 544348 w 1710190"/>
                  <a:gd name="connsiteY1" fmla="*/ 720914 h 2115233"/>
                  <a:gd name="connsiteX2" fmla="*/ 542642 w 1710190"/>
                  <a:gd name="connsiteY2" fmla="*/ 765084 h 2115233"/>
                  <a:gd name="connsiteX3" fmla="*/ 1167548 w 1710190"/>
                  <a:gd name="connsiteY3" fmla="*/ 765084 h 2115233"/>
                  <a:gd name="connsiteX4" fmla="*/ 1165842 w 1710190"/>
                  <a:gd name="connsiteY4" fmla="*/ 720914 h 2115233"/>
                  <a:gd name="connsiteX5" fmla="*/ 855095 w 1710190"/>
                  <a:gd name="connsiteY5" fmla="*/ 59866 h 2115233"/>
                  <a:gd name="connsiteX6" fmla="*/ 855095 w 1710190"/>
                  <a:gd name="connsiteY6" fmla="*/ 0 h 2115233"/>
                  <a:gd name="connsiteX7" fmla="*/ 1332122 w 1710190"/>
                  <a:gd name="connsiteY7" fmla="*/ 663468 h 2115233"/>
                  <a:gd name="connsiteX8" fmla="*/ 1338124 w 1710190"/>
                  <a:gd name="connsiteY8" fmla="*/ 765084 h 2115233"/>
                  <a:gd name="connsiteX9" fmla="*/ 1493302 w 1710190"/>
                  <a:gd name="connsiteY9" fmla="*/ 765084 h 2115233"/>
                  <a:gd name="connsiteX10" fmla="*/ 1710190 w 1710190"/>
                  <a:gd name="connsiteY10" fmla="*/ 2115233 h 2115233"/>
                  <a:gd name="connsiteX11" fmla="*/ 0 w 1710190"/>
                  <a:gd name="connsiteY11" fmla="*/ 2115233 h 2115233"/>
                  <a:gd name="connsiteX12" fmla="*/ 216888 w 1710190"/>
                  <a:gd name="connsiteY12" fmla="*/ 765084 h 2115233"/>
                  <a:gd name="connsiteX13" fmla="*/ 372066 w 1710190"/>
                  <a:gd name="connsiteY13" fmla="*/ 765084 h 2115233"/>
                  <a:gd name="connsiteX14" fmla="*/ 378069 w 1710190"/>
                  <a:gd name="connsiteY14" fmla="*/ 663468 h 2115233"/>
                  <a:gd name="connsiteX15" fmla="*/ 855095 w 1710190"/>
                  <a:gd name="connsiteY15" fmla="*/ 0 h 2115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10190" h="2115233">
                    <a:moveTo>
                      <a:pt x="855095" y="59866"/>
                    </a:moveTo>
                    <a:cubicBezTo>
                      <a:pt x="701813" y="59866"/>
                      <a:pt x="573925" y="343655"/>
                      <a:pt x="544348" y="720914"/>
                    </a:cubicBezTo>
                    <a:lnTo>
                      <a:pt x="542642" y="765084"/>
                    </a:lnTo>
                    <a:lnTo>
                      <a:pt x="1167548" y="765084"/>
                    </a:lnTo>
                    <a:lnTo>
                      <a:pt x="1165842" y="720914"/>
                    </a:lnTo>
                    <a:cubicBezTo>
                      <a:pt x="1136265" y="343655"/>
                      <a:pt x="1008378" y="59866"/>
                      <a:pt x="855095" y="59866"/>
                    </a:cubicBezTo>
                    <a:close/>
                    <a:moveTo>
                      <a:pt x="855095" y="0"/>
                    </a:moveTo>
                    <a:cubicBezTo>
                      <a:pt x="1090398" y="0"/>
                      <a:pt x="1286718" y="284827"/>
                      <a:pt x="1332122" y="663468"/>
                    </a:cubicBezTo>
                    <a:lnTo>
                      <a:pt x="1338124" y="765084"/>
                    </a:lnTo>
                    <a:lnTo>
                      <a:pt x="1493302" y="765084"/>
                    </a:lnTo>
                    <a:lnTo>
                      <a:pt x="1710190" y="2115233"/>
                    </a:lnTo>
                    <a:lnTo>
                      <a:pt x="0" y="2115233"/>
                    </a:lnTo>
                    <a:lnTo>
                      <a:pt x="216888" y="765084"/>
                    </a:lnTo>
                    <a:lnTo>
                      <a:pt x="372066" y="765084"/>
                    </a:lnTo>
                    <a:lnTo>
                      <a:pt x="378069" y="663468"/>
                    </a:lnTo>
                    <a:cubicBezTo>
                      <a:pt x="423472" y="284827"/>
                      <a:pt x="619792" y="0"/>
                      <a:pt x="8550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C337F4B-B499-4F2B-A2B4-C24758FA8FB4}"/>
                  </a:ext>
                </a:extLst>
              </p:cNvPr>
              <p:cNvSpPr/>
              <p:nvPr/>
            </p:nvSpPr>
            <p:spPr bwMode="auto">
              <a:xfrm>
                <a:off x="1137613" y="376008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pptx091_エコバッグ禁止マーク</dc:title>
  <dc:subject>pptx091_エコバッグ禁止マーク</dc:subject>
  <dc:creator>でじけろお</dc:creator>
  <cp:revision>1</cp:revision>
  <dcterms:created xsi:type="dcterms:W3CDTF">2018-05-20T00:31:01Z</dcterms:created>
  <dcterms:modified xsi:type="dcterms:W3CDTF">2020-09-28T15:33:28Z</dcterms:modified>
  <cp:version>1</cp:version>
</cp:coreProperties>
</file>